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Lst>
  <p:sldIdLst>
    <p:sldId id="256" r:id="rId3"/>
    <p:sldId id="257" r:id="rId4"/>
    <p:sldId id="261" r:id="rId5"/>
    <p:sldId id="263" r:id="rId6"/>
    <p:sldId id="264" r:id="rId7"/>
    <p:sldId id="262" r:id="rId8"/>
    <p:sldId id="265" r:id="rId9"/>
    <p:sldId id="274" r:id="rId10"/>
    <p:sldId id="275" r:id="rId11"/>
    <p:sldId id="276" r:id="rId12"/>
    <p:sldId id="290" r:id="rId13"/>
    <p:sldId id="277" r:id="rId14"/>
    <p:sldId id="278" r:id="rId15"/>
    <p:sldId id="279" r:id="rId16"/>
    <p:sldId id="280" r:id="rId17"/>
    <p:sldId id="291" r:id="rId18"/>
    <p:sldId id="281" r:id="rId19"/>
    <p:sldId id="282" r:id="rId20"/>
    <p:sldId id="283" r:id="rId21"/>
    <p:sldId id="284" r:id="rId22"/>
    <p:sldId id="285" r:id="rId23"/>
    <p:sldId id="292" r:id="rId24"/>
    <p:sldId id="286" r:id="rId25"/>
    <p:sldId id="287" r:id="rId26"/>
    <p:sldId id="288" r:id="rId27"/>
    <p:sldId id="289" r:id="rId28"/>
    <p:sldId id="258" r:id="rId29"/>
    <p:sldId id="259" r:id="rId30"/>
    <p:sldId id="260"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2" autoAdjust="0"/>
    <p:restoredTop sz="94660"/>
  </p:normalViewPr>
  <p:slideViewPr>
    <p:cSldViewPr snapToGrid="0">
      <p:cViewPr varScale="1">
        <p:scale>
          <a:sx n="70" d="100"/>
          <a:sy n="70" d="100"/>
        </p:scale>
        <p:origin x="72" y="21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smoothMarker"/>
        <c:varyColors val="0"/>
        <c:ser>
          <c:idx val="0"/>
          <c:order val="0"/>
          <c:tx>
            <c:strRef>
              <c:f>Sheet1!$A$1:$A$2</c:f>
              <c:strCache>
                <c:ptCount val="2"/>
                <c:pt idx="0">
                  <c:v>CEIS101 Course Project Module 5</c:v>
                </c:pt>
                <c:pt idx="1">
                  <c:v>Name: StrunksTroy </c:v>
                </c:pt>
              </c:strCache>
            </c:strRef>
          </c:tx>
          <c:spPr>
            <a:ln w="19050" cap="rnd">
              <a:solidFill>
                <a:schemeClr val="dk1">
                  <a:tint val="88000"/>
                </a:schemeClr>
              </a:solidFill>
              <a:round/>
            </a:ln>
            <a:effectLst/>
          </c:spPr>
          <c:marker>
            <c:symbol val="circle"/>
            <c:size val="5"/>
            <c:spPr>
              <a:solidFill>
                <a:schemeClr val="dk1">
                  <a:tint val="88000"/>
                </a:schemeClr>
              </a:solidFill>
              <a:ln w="9525">
                <a:solidFill>
                  <a:schemeClr val="dk1">
                    <a:tint val="88000"/>
                  </a:schemeClr>
                </a:solidFill>
              </a:ln>
              <a:effectLst/>
            </c:spPr>
          </c:marker>
          <c:yVal>
            <c:numRef>
              <c:f>Sheet1!$A$3:$A$358</c:f>
              <c:numCache>
                <c:formatCode>General</c:formatCode>
                <c:ptCount val="356"/>
                <c:pt idx="0">
                  <c:v>0</c:v>
                </c:pt>
                <c:pt idx="1">
                  <c:v>31</c:v>
                </c:pt>
                <c:pt idx="2">
                  <c:v>30</c:v>
                </c:pt>
                <c:pt idx="3">
                  <c:v>29</c:v>
                </c:pt>
                <c:pt idx="4">
                  <c:v>28</c:v>
                </c:pt>
                <c:pt idx="5">
                  <c:v>28</c:v>
                </c:pt>
                <c:pt idx="6">
                  <c:v>28</c:v>
                </c:pt>
                <c:pt idx="7">
                  <c:v>29</c:v>
                </c:pt>
                <c:pt idx="8">
                  <c:v>28</c:v>
                </c:pt>
                <c:pt idx="9">
                  <c:v>29</c:v>
                </c:pt>
                <c:pt idx="10">
                  <c:v>29</c:v>
                </c:pt>
                <c:pt idx="11">
                  <c:v>28</c:v>
                </c:pt>
                <c:pt idx="12">
                  <c:v>27</c:v>
                </c:pt>
                <c:pt idx="13">
                  <c:v>28</c:v>
                </c:pt>
                <c:pt idx="14">
                  <c:v>28</c:v>
                </c:pt>
                <c:pt idx="15">
                  <c:v>28</c:v>
                </c:pt>
                <c:pt idx="16">
                  <c:v>50</c:v>
                </c:pt>
                <c:pt idx="17">
                  <c:v>28</c:v>
                </c:pt>
                <c:pt idx="18">
                  <c:v>50</c:v>
                </c:pt>
                <c:pt idx="19">
                  <c:v>27</c:v>
                </c:pt>
                <c:pt idx="20">
                  <c:v>27</c:v>
                </c:pt>
                <c:pt idx="21">
                  <c:v>28</c:v>
                </c:pt>
                <c:pt idx="22">
                  <c:v>27</c:v>
                </c:pt>
                <c:pt idx="23">
                  <c:v>25</c:v>
                </c:pt>
                <c:pt idx="24">
                  <c:v>51</c:v>
                </c:pt>
                <c:pt idx="25">
                  <c:v>50</c:v>
                </c:pt>
                <c:pt idx="26">
                  <c:v>23</c:v>
                </c:pt>
                <c:pt idx="27">
                  <c:v>23</c:v>
                </c:pt>
                <c:pt idx="28">
                  <c:v>22</c:v>
                </c:pt>
                <c:pt idx="29">
                  <c:v>22</c:v>
                </c:pt>
                <c:pt idx="30">
                  <c:v>22</c:v>
                </c:pt>
                <c:pt idx="31">
                  <c:v>21</c:v>
                </c:pt>
                <c:pt idx="32">
                  <c:v>21</c:v>
                </c:pt>
                <c:pt idx="33">
                  <c:v>20</c:v>
                </c:pt>
                <c:pt idx="34">
                  <c:v>20</c:v>
                </c:pt>
                <c:pt idx="35">
                  <c:v>20</c:v>
                </c:pt>
                <c:pt idx="36">
                  <c:v>19</c:v>
                </c:pt>
                <c:pt idx="37">
                  <c:v>20</c:v>
                </c:pt>
                <c:pt idx="38">
                  <c:v>20</c:v>
                </c:pt>
                <c:pt idx="39">
                  <c:v>19</c:v>
                </c:pt>
                <c:pt idx="40">
                  <c:v>19</c:v>
                </c:pt>
                <c:pt idx="41">
                  <c:v>19</c:v>
                </c:pt>
                <c:pt idx="42">
                  <c:v>19</c:v>
                </c:pt>
                <c:pt idx="43">
                  <c:v>19</c:v>
                </c:pt>
                <c:pt idx="44">
                  <c:v>19</c:v>
                </c:pt>
                <c:pt idx="45">
                  <c:v>18</c:v>
                </c:pt>
                <c:pt idx="46">
                  <c:v>18</c:v>
                </c:pt>
                <c:pt idx="47">
                  <c:v>18</c:v>
                </c:pt>
                <c:pt idx="48">
                  <c:v>17</c:v>
                </c:pt>
                <c:pt idx="49">
                  <c:v>17</c:v>
                </c:pt>
                <c:pt idx="50">
                  <c:v>17</c:v>
                </c:pt>
                <c:pt idx="51">
                  <c:v>17</c:v>
                </c:pt>
                <c:pt idx="52">
                  <c:v>17</c:v>
                </c:pt>
                <c:pt idx="53">
                  <c:v>16</c:v>
                </c:pt>
                <c:pt idx="54">
                  <c:v>16</c:v>
                </c:pt>
                <c:pt idx="55">
                  <c:v>16</c:v>
                </c:pt>
                <c:pt idx="56">
                  <c:v>16</c:v>
                </c:pt>
                <c:pt idx="57">
                  <c:v>15</c:v>
                </c:pt>
                <c:pt idx="58">
                  <c:v>15</c:v>
                </c:pt>
                <c:pt idx="59">
                  <c:v>15</c:v>
                </c:pt>
                <c:pt idx="60">
                  <c:v>14</c:v>
                </c:pt>
                <c:pt idx="61">
                  <c:v>14</c:v>
                </c:pt>
                <c:pt idx="62">
                  <c:v>15</c:v>
                </c:pt>
                <c:pt idx="63">
                  <c:v>15</c:v>
                </c:pt>
                <c:pt idx="64">
                  <c:v>39</c:v>
                </c:pt>
                <c:pt idx="65">
                  <c:v>14</c:v>
                </c:pt>
                <c:pt idx="66">
                  <c:v>16</c:v>
                </c:pt>
                <c:pt idx="67">
                  <c:v>13</c:v>
                </c:pt>
                <c:pt idx="68">
                  <c:v>13</c:v>
                </c:pt>
                <c:pt idx="69">
                  <c:v>38</c:v>
                </c:pt>
                <c:pt idx="70">
                  <c:v>24</c:v>
                </c:pt>
                <c:pt idx="71">
                  <c:v>12</c:v>
                </c:pt>
                <c:pt idx="72">
                  <c:v>11</c:v>
                </c:pt>
                <c:pt idx="73">
                  <c:v>10</c:v>
                </c:pt>
                <c:pt idx="74">
                  <c:v>10</c:v>
                </c:pt>
                <c:pt idx="75">
                  <c:v>10</c:v>
                </c:pt>
                <c:pt idx="76">
                  <c:v>9</c:v>
                </c:pt>
                <c:pt idx="77">
                  <c:v>30</c:v>
                </c:pt>
                <c:pt idx="78">
                  <c:v>8</c:v>
                </c:pt>
                <c:pt idx="79">
                  <c:v>7</c:v>
                </c:pt>
                <c:pt idx="80">
                  <c:v>7</c:v>
                </c:pt>
                <c:pt idx="81">
                  <c:v>23</c:v>
                </c:pt>
                <c:pt idx="82">
                  <c:v>6</c:v>
                </c:pt>
                <c:pt idx="83">
                  <c:v>5</c:v>
                </c:pt>
                <c:pt idx="84">
                  <c:v>5</c:v>
                </c:pt>
                <c:pt idx="85">
                  <c:v>6</c:v>
                </c:pt>
                <c:pt idx="86">
                  <c:v>5</c:v>
                </c:pt>
                <c:pt idx="87">
                  <c:v>4</c:v>
                </c:pt>
                <c:pt idx="88">
                  <c:v>4</c:v>
                </c:pt>
                <c:pt idx="89">
                  <c:v>4</c:v>
                </c:pt>
                <c:pt idx="90">
                  <c:v>3</c:v>
                </c:pt>
                <c:pt idx="91">
                  <c:v>3</c:v>
                </c:pt>
                <c:pt idx="92">
                  <c:v>3</c:v>
                </c:pt>
                <c:pt idx="93">
                  <c:v>3</c:v>
                </c:pt>
                <c:pt idx="94">
                  <c:v>3</c:v>
                </c:pt>
                <c:pt idx="95">
                  <c:v>3</c:v>
                </c:pt>
                <c:pt idx="96">
                  <c:v>3</c:v>
                </c:pt>
                <c:pt idx="97">
                  <c:v>3</c:v>
                </c:pt>
                <c:pt idx="98">
                  <c:v>3</c:v>
                </c:pt>
                <c:pt idx="99">
                  <c:v>3</c:v>
                </c:pt>
                <c:pt idx="100">
                  <c:v>3</c:v>
                </c:pt>
                <c:pt idx="101">
                  <c:v>3</c:v>
                </c:pt>
                <c:pt idx="102">
                  <c:v>3</c:v>
                </c:pt>
                <c:pt idx="103">
                  <c:v>4</c:v>
                </c:pt>
                <c:pt idx="104">
                  <c:v>4</c:v>
                </c:pt>
                <c:pt idx="105">
                  <c:v>5</c:v>
                </c:pt>
                <c:pt idx="106">
                  <c:v>6</c:v>
                </c:pt>
                <c:pt idx="107">
                  <c:v>7</c:v>
                </c:pt>
                <c:pt idx="108">
                  <c:v>7</c:v>
                </c:pt>
                <c:pt idx="109">
                  <c:v>8</c:v>
                </c:pt>
                <c:pt idx="110">
                  <c:v>9</c:v>
                </c:pt>
                <c:pt idx="111">
                  <c:v>11</c:v>
                </c:pt>
                <c:pt idx="112">
                  <c:v>12</c:v>
                </c:pt>
                <c:pt idx="113">
                  <c:v>13</c:v>
                </c:pt>
                <c:pt idx="114">
                  <c:v>14</c:v>
                </c:pt>
                <c:pt idx="115">
                  <c:v>29</c:v>
                </c:pt>
                <c:pt idx="116">
                  <c:v>15</c:v>
                </c:pt>
                <c:pt idx="117">
                  <c:v>16</c:v>
                </c:pt>
                <c:pt idx="118">
                  <c:v>16</c:v>
                </c:pt>
                <c:pt idx="119">
                  <c:v>16</c:v>
                </c:pt>
                <c:pt idx="120">
                  <c:v>17</c:v>
                </c:pt>
                <c:pt idx="121">
                  <c:v>17</c:v>
                </c:pt>
                <c:pt idx="122">
                  <c:v>17</c:v>
                </c:pt>
                <c:pt idx="123">
                  <c:v>18</c:v>
                </c:pt>
                <c:pt idx="124">
                  <c:v>18</c:v>
                </c:pt>
                <c:pt idx="125">
                  <c:v>18</c:v>
                </c:pt>
                <c:pt idx="126">
                  <c:v>19</c:v>
                </c:pt>
                <c:pt idx="127">
                  <c:v>19</c:v>
                </c:pt>
                <c:pt idx="128">
                  <c:v>20</c:v>
                </c:pt>
                <c:pt idx="129">
                  <c:v>20</c:v>
                </c:pt>
                <c:pt idx="130">
                  <c:v>20</c:v>
                </c:pt>
                <c:pt idx="131">
                  <c:v>21</c:v>
                </c:pt>
                <c:pt idx="132">
                  <c:v>23</c:v>
                </c:pt>
                <c:pt idx="133">
                  <c:v>23</c:v>
                </c:pt>
                <c:pt idx="134">
                  <c:v>23</c:v>
                </c:pt>
                <c:pt idx="135">
                  <c:v>23</c:v>
                </c:pt>
                <c:pt idx="136">
                  <c:v>22</c:v>
                </c:pt>
                <c:pt idx="137">
                  <c:v>23</c:v>
                </c:pt>
                <c:pt idx="138">
                  <c:v>23</c:v>
                </c:pt>
                <c:pt idx="139">
                  <c:v>23</c:v>
                </c:pt>
                <c:pt idx="140">
                  <c:v>23</c:v>
                </c:pt>
                <c:pt idx="141">
                  <c:v>23</c:v>
                </c:pt>
                <c:pt idx="142">
                  <c:v>23</c:v>
                </c:pt>
                <c:pt idx="143">
                  <c:v>23</c:v>
                </c:pt>
                <c:pt idx="144">
                  <c:v>24</c:v>
                </c:pt>
                <c:pt idx="145">
                  <c:v>25</c:v>
                </c:pt>
                <c:pt idx="146">
                  <c:v>26</c:v>
                </c:pt>
                <c:pt idx="147">
                  <c:v>27</c:v>
                </c:pt>
                <c:pt idx="148">
                  <c:v>51</c:v>
                </c:pt>
                <c:pt idx="149">
                  <c:v>28</c:v>
                </c:pt>
                <c:pt idx="150">
                  <c:v>50</c:v>
                </c:pt>
                <c:pt idx="151">
                  <c:v>50</c:v>
                </c:pt>
                <c:pt idx="152">
                  <c:v>51</c:v>
                </c:pt>
                <c:pt idx="153">
                  <c:v>50</c:v>
                </c:pt>
                <c:pt idx="154">
                  <c:v>21</c:v>
                </c:pt>
                <c:pt idx="155">
                  <c:v>51</c:v>
                </c:pt>
                <c:pt idx="156">
                  <c:v>20</c:v>
                </c:pt>
                <c:pt idx="157">
                  <c:v>19</c:v>
                </c:pt>
                <c:pt idx="158">
                  <c:v>19</c:v>
                </c:pt>
                <c:pt idx="159">
                  <c:v>19</c:v>
                </c:pt>
                <c:pt idx="160">
                  <c:v>19</c:v>
                </c:pt>
                <c:pt idx="161">
                  <c:v>19</c:v>
                </c:pt>
                <c:pt idx="162">
                  <c:v>18</c:v>
                </c:pt>
                <c:pt idx="163">
                  <c:v>18</c:v>
                </c:pt>
                <c:pt idx="164">
                  <c:v>18</c:v>
                </c:pt>
                <c:pt idx="165">
                  <c:v>18</c:v>
                </c:pt>
                <c:pt idx="166">
                  <c:v>17</c:v>
                </c:pt>
                <c:pt idx="167">
                  <c:v>17</c:v>
                </c:pt>
                <c:pt idx="168">
                  <c:v>18</c:v>
                </c:pt>
                <c:pt idx="169">
                  <c:v>17</c:v>
                </c:pt>
                <c:pt idx="170">
                  <c:v>17</c:v>
                </c:pt>
                <c:pt idx="171">
                  <c:v>17</c:v>
                </c:pt>
                <c:pt idx="172">
                  <c:v>17</c:v>
                </c:pt>
                <c:pt idx="173">
                  <c:v>17</c:v>
                </c:pt>
                <c:pt idx="174">
                  <c:v>16</c:v>
                </c:pt>
                <c:pt idx="175">
                  <c:v>16</c:v>
                </c:pt>
                <c:pt idx="176">
                  <c:v>15</c:v>
                </c:pt>
                <c:pt idx="177">
                  <c:v>14</c:v>
                </c:pt>
                <c:pt idx="178">
                  <c:v>15</c:v>
                </c:pt>
                <c:pt idx="179">
                  <c:v>14</c:v>
                </c:pt>
                <c:pt idx="180">
                  <c:v>13</c:v>
                </c:pt>
                <c:pt idx="181">
                  <c:v>13</c:v>
                </c:pt>
                <c:pt idx="182">
                  <c:v>13</c:v>
                </c:pt>
                <c:pt idx="183">
                  <c:v>12</c:v>
                </c:pt>
                <c:pt idx="184">
                  <c:v>12</c:v>
                </c:pt>
                <c:pt idx="185">
                  <c:v>13</c:v>
                </c:pt>
                <c:pt idx="186">
                  <c:v>13</c:v>
                </c:pt>
                <c:pt idx="187">
                  <c:v>13</c:v>
                </c:pt>
                <c:pt idx="188">
                  <c:v>14</c:v>
                </c:pt>
                <c:pt idx="189">
                  <c:v>14</c:v>
                </c:pt>
                <c:pt idx="190">
                  <c:v>15</c:v>
                </c:pt>
                <c:pt idx="191">
                  <c:v>16</c:v>
                </c:pt>
                <c:pt idx="192">
                  <c:v>16</c:v>
                </c:pt>
                <c:pt idx="193">
                  <c:v>17</c:v>
                </c:pt>
                <c:pt idx="194">
                  <c:v>17</c:v>
                </c:pt>
                <c:pt idx="195">
                  <c:v>18</c:v>
                </c:pt>
                <c:pt idx="196">
                  <c:v>19</c:v>
                </c:pt>
                <c:pt idx="197">
                  <c:v>20</c:v>
                </c:pt>
                <c:pt idx="198">
                  <c:v>21</c:v>
                </c:pt>
                <c:pt idx="199">
                  <c:v>22</c:v>
                </c:pt>
                <c:pt idx="200">
                  <c:v>23</c:v>
                </c:pt>
                <c:pt idx="201">
                  <c:v>23</c:v>
                </c:pt>
                <c:pt idx="202">
                  <c:v>24</c:v>
                </c:pt>
                <c:pt idx="203">
                  <c:v>24</c:v>
                </c:pt>
                <c:pt idx="204">
                  <c:v>51</c:v>
                </c:pt>
                <c:pt idx="205">
                  <c:v>28</c:v>
                </c:pt>
                <c:pt idx="206">
                  <c:v>27</c:v>
                </c:pt>
                <c:pt idx="207">
                  <c:v>27</c:v>
                </c:pt>
                <c:pt idx="208">
                  <c:v>28</c:v>
                </c:pt>
                <c:pt idx="209">
                  <c:v>29</c:v>
                </c:pt>
                <c:pt idx="210">
                  <c:v>28</c:v>
                </c:pt>
                <c:pt idx="211">
                  <c:v>28</c:v>
                </c:pt>
                <c:pt idx="212">
                  <c:v>28</c:v>
                </c:pt>
                <c:pt idx="213">
                  <c:v>27</c:v>
                </c:pt>
                <c:pt idx="214">
                  <c:v>19</c:v>
                </c:pt>
                <c:pt idx="215">
                  <c:v>18</c:v>
                </c:pt>
                <c:pt idx="216">
                  <c:v>17</c:v>
                </c:pt>
                <c:pt idx="217">
                  <c:v>16</c:v>
                </c:pt>
                <c:pt idx="218">
                  <c:v>16</c:v>
                </c:pt>
                <c:pt idx="219">
                  <c:v>16</c:v>
                </c:pt>
                <c:pt idx="220">
                  <c:v>16</c:v>
                </c:pt>
                <c:pt idx="221">
                  <c:v>15</c:v>
                </c:pt>
                <c:pt idx="222">
                  <c:v>15</c:v>
                </c:pt>
                <c:pt idx="223">
                  <c:v>15</c:v>
                </c:pt>
                <c:pt idx="224">
                  <c:v>15</c:v>
                </c:pt>
                <c:pt idx="225">
                  <c:v>15</c:v>
                </c:pt>
                <c:pt idx="226">
                  <c:v>14</c:v>
                </c:pt>
                <c:pt idx="227">
                  <c:v>14</c:v>
                </c:pt>
                <c:pt idx="228">
                  <c:v>14</c:v>
                </c:pt>
                <c:pt idx="229">
                  <c:v>13</c:v>
                </c:pt>
                <c:pt idx="230">
                  <c:v>13</c:v>
                </c:pt>
                <c:pt idx="231">
                  <c:v>13</c:v>
                </c:pt>
                <c:pt idx="232">
                  <c:v>12</c:v>
                </c:pt>
                <c:pt idx="233">
                  <c:v>11</c:v>
                </c:pt>
                <c:pt idx="234">
                  <c:v>12</c:v>
                </c:pt>
                <c:pt idx="235">
                  <c:v>50</c:v>
                </c:pt>
                <c:pt idx="236">
                  <c:v>51</c:v>
                </c:pt>
                <c:pt idx="237">
                  <c:v>29</c:v>
                </c:pt>
                <c:pt idx="238">
                  <c:v>51</c:v>
                </c:pt>
                <c:pt idx="239">
                  <c:v>23</c:v>
                </c:pt>
                <c:pt idx="240">
                  <c:v>21</c:v>
                </c:pt>
                <c:pt idx="241">
                  <c:v>21</c:v>
                </c:pt>
                <c:pt idx="242">
                  <c:v>22</c:v>
                </c:pt>
                <c:pt idx="243">
                  <c:v>22</c:v>
                </c:pt>
                <c:pt idx="244">
                  <c:v>21</c:v>
                </c:pt>
                <c:pt idx="245">
                  <c:v>21</c:v>
                </c:pt>
                <c:pt idx="246">
                  <c:v>22</c:v>
                </c:pt>
                <c:pt idx="247">
                  <c:v>21</c:v>
                </c:pt>
                <c:pt idx="248">
                  <c:v>21</c:v>
                </c:pt>
                <c:pt idx="249">
                  <c:v>20</c:v>
                </c:pt>
                <c:pt idx="250">
                  <c:v>22</c:v>
                </c:pt>
                <c:pt idx="251">
                  <c:v>20</c:v>
                </c:pt>
                <c:pt idx="252">
                  <c:v>21</c:v>
                </c:pt>
                <c:pt idx="253">
                  <c:v>18</c:v>
                </c:pt>
                <c:pt idx="254">
                  <c:v>18</c:v>
                </c:pt>
                <c:pt idx="255">
                  <c:v>18</c:v>
                </c:pt>
                <c:pt idx="256">
                  <c:v>18</c:v>
                </c:pt>
                <c:pt idx="257">
                  <c:v>17</c:v>
                </c:pt>
                <c:pt idx="258">
                  <c:v>17</c:v>
                </c:pt>
                <c:pt idx="259">
                  <c:v>17</c:v>
                </c:pt>
                <c:pt idx="260">
                  <c:v>17</c:v>
                </c:pt>
                <c:pt idx="261">
                  <c:v>17</c:v>
                </c:pt>
                <c:pt idx="262">
                  <c:v>17</c:v>
                </c:pt>
                <c:pt idx="263">
                  <c:v>17</c:v>
                </c:pt>
                <c:pt idx="264">
                  <c:v>17</c:v>
                </c:pt>
                <c:pt idx="265">
                  <c:v>17</c:v>
                </c:pt>
                <c:pt idx="266">
                  <c:v>17</c:v>
                </c:pt>
                <c:pt idx="267">
                  <c:v>17</c:v>
                </c:pt>
                <c:pt idx="268">
                  <c:v>16</c:v>
                </c:pt>
                <c:pt idx="269">
                  <c:v>17</c:v>
                </c:pt>
                <c:pt idx="270">
                  <c:v>16</c:v>
                </c:pt>
                <c:pt idx="271">
                  <c:v>16</c:v>
                </c:pt>
                <c:pt idx="272">
                  <c:v>16</c:v>
                </c:pt>
                <c:pt idx="273">
                  <c:v>16</c:v>
                </c:pt>
                <c:pt idx="274">
                  <c:v>16</c:v>
                </c:pt>
                <c:pt idx="275">
                  <c:v>16</c:v>
                </c:pt>
                <c:pt idx="276">
                  <c:v>15</c:v>
                </c:pt>
                <c:pt idx="277">
                  <c:v>15</c:v>
                </c:pt>
                <c:pt idx="278">
                  <c:v>15</c:v>
                </c:pt>
                <c:pt idx="279">
                  <c:v>15</c:v>
                </c:pt>
                <c:pt idx="280">
                  <c:v>15</c:v>
                </c:pt>
                <c:pt idx="281">
                  <c:v>14</c:v>
                </c:pt>
                <c:pt idx="282">
                  <c:v>14</c:v>
                </c:pt>
                <c:pt idx="283">
                  <c:v>14</c:v>
                </c:pt>
                <c:pt idx="284">
                  <c:v>14</c:v>
                </c:pt>
                <c:pt idx="285">
                  <c:v>13</c:v>
                </c:pt>
                <c:pt idx="286">
                  <c:v>14</c:v>
                </c:pt>
                <c:pt idx="287">
                  <c:v>12</c:v>
                </c:pt>
                <c:pt idx="288">
                  <c:v>11</c:v>
                </c:pt>
                <c:pt idx="289">
                  <c:v>10</c:v>
                </c:pt>
                <c:pt idx="290">
                  <c:v>10</c:v>
                </c:pt>
                <c:pt idx="291">
                  <c:v>9</c:v>
                </c:pt>
                <c:pt idx="292">
                  <c:v>8</c:v>
                </c:pt>
                <c:pt idx="293">
                  <c:v>7</c:v>
                </c:pt>
                <c:pt idx="294">
                  <c:v>7</c:v>
                </c:pt>
                <c:pt idx="295">
                  <c:v>8</c:v>
                </c:pt>
                <c:pt idx="296">
                  <c:v>4</c:v>
                </c:pt>
                <c:pt idx="297">
                  <c:v>3</c:v>
                </c:pt>
                <c:pt idx="298">
                  <c:v>3</c:v>
                </c:pt>
                <c:pt idx="299">
                  <c:v>2</c:v>
                </c:pt>
                <c:pt idx="300">
                  <c:v>2</c:v>
                </c:pt>
                <c:pt idx="301">
                  <c:v>2</c:v>
                </c:pt>
                <c:pt idx="302">
                  <c:v>1</c:v>
                </c:pt>
                <c:pt idx="303">
                  <c:v>1</c:v>
                </c:pt>
                <c:pt idx="304">
                  <c:v>1</c:v>
                </c:pt>
                <c:pt idx="305">
                  <c:v>1</c:v>
                </c:pt>
                <c:pt idx="306">
                  <c:v>1</c:v>
                </c:pt>
                <c:pt idx="307">
                  <c:v>1</c:v>
                </c:pt>
                <c:pt idx="308">
                  <c:v>1</c:v>
                </c:pt>
                <c:pt idx="309">
                  <c:v>1</c:v>
                </c:pt>
                <c:pt idx="310">
                  <c:v>3</c:v>
                </c:pt>
                <c:pt idx="311">
                  <c:v>27</c:v>
                </c:pt>
                <c:pt idx="312">
                  <c:v>6</c:v>
                </c:pt>
                <c:pt idx="313">
                  <c:v>5</c:v>
                </c:pt>
                <c:pt idx="314">
                  <c:v>5</c:v>
                </c:pt>
                <c:pt idx="315">
                  <c:v>6</c:v>
                </c:pt>
                <c:pt idx="316">
                  <c:v>7</c:v>
                </c:pt>
                <c:pt idx="317">
                  <c:v>8</c:v>
                </c:pt>
                <c:pt idx="318">
                  <c:v>5</c:v>
                </c:pt>
                <c:pt idx="319">
                  <c:v>5</c:v>
                </c:pt>
                <c:pt idx="320">
                  <c:v>5</c:v>
                </c:pt>
                <c:pt idx="321">
                  <c:v>5</c:v>
                </c:pt>
                <c:pt idx="322">
                  <c:v>5</c:v>
                </c:pt>
                <c:pt idx="323">
                  <c:v>5</c:v>
                </c:pt>
                <c:pt idx="324">
                  <c:v>6</c:v>
                </c:pt>
                <c:pt idx="325">
                  <c:v>34</c:v>
                </c:pt>
                <c:pt idx="326">
                  <c:v>24</c:v>
                </c:pt>
                <c:pt idx="327">
                  <c:v>6</c:v>
                </c:pt>
                <c:pt idx="328">
                  <c:v>41</c:v>
                </c:pt>
                <c:pt idx="329">
                  <c:v>9</c:v>
                </c:pt>
                <c:pt idx="330">
                  <c:v>9</c:v>
                </c:pt>
                <c:pt idx="331">
                  <c:v>33</c:v>
                </c:pt>
                <c:pt idx="332">
                  <c:v>34</c:v>
                </c:pt>
                <c:pt idx="333">
                  <c:v>75</c:v>
                </c:pt>
                <c:pt idx="334">
                  <c:v>77</c:v>
                </c:pt>
                <c:pt idx="335">
                  <c:v>52</c:v>
                </c:pt>
                <c:pt idx="336">
                  <c:v>52</c:v>
                </c:pt>
                <c:pt idx="337">
                  <c:v>15</c:v>
                </c:pt>
                <c:pt idx="338">
                  <c:v>16</c:v>
                </c:pt>
                <c:pt idx="339">
                  <c:v>16</c:v>
                </c:pt>
                <c:pt idx="340">
                  <c:v>17</c:v>
                </c:pt>
                <c:pt idx="341">
                  <c:v>17</c:v>
                </c:pt>
                <c:pt idx="342">
                  <c:v>17</c:v>
                </c:pt>
                <c:pt idx="343">
                  <c:v>19</c:v>
                </c:pt>
                <c:pt idx="344">
                  <c:v>52</c:v>
                </c:pt>
                <c:pt idx="345">
                  <c:v>54</c:v>
                </c:pt>
                <c:pt idx="346">
                  <c:v>53</c:v>
                </c:pt>
                <c:pt idx="347">
                  <c:v>53</c:v>
                </c:pt>
                <c:pt idx="348">
                  <c:v>55</c:v>
                </c:pt>
                <c:pt idx="349">
                  <c:v>21</c:v>
                </c:pt>
                <c:pt idx="350">
                  <c:v>58</c:v>
                </c:pt>
                <c:pt idx="351">
                  <c:v>59</c:v>
                </c:pt>
                <c:pt idx="352">
                  <c:v>61</c:v>
                </c:pt>
                <c:pt idx="353">
                  <c:v>61</c:v>
                </c:pt>
                <c:pt idx="354">
                  <c:v>23</c:v>
                </c:pt>
              </c:numCache>
            </c:numRef>
          </c:yVal>
          <c:smooth val="1"/>
          <c:extLst>
            <c:ext xmlns:c16="http://schemas.microsoft.com/office/drawing/2014/chart" uri="{C3380CC4-5D6E-409C-BE32-E72D297353CC}">
              <c16:uniqueId val="{00000000-E4D8-478B-A08C-33216EE1DDE7}"/>
            </c:ext>
          </c:extLst>
        </c:ser>
        <c:dLbls>
          <c:showLegendKey val="0"/>
          <c:showVal val="0"/>
          <c:showCatName val="0"/>
          <c:showSerName val="0"/>
          <c:showPercent val="0"/>
          <c:showBubbleSize val="0"/>
        </c:dLbls>
        <c:axId val="803705743"/>
        <c:axId val="803704079"/>
      </c:scatterChart>
      <c:valAx>
        <c:axId val="803705743"/>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Time (s)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03704079"/>
        <c:crosses val="autoZero"/>
        <c:crossBetween val="midCat"/>
      </c:valAx>
      <c:valAx>
        <c:axId val="803704079"/>
        <c:scaling>
          <c:orientation val="minMax"/>
          <c:max val="6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Distance (in)</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03705743"/>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acrossLinear" id="1">
  <a:schemeClr val="dk1">
    <a:tint val="88000"/>
  </a:schemeClr>
  <a:schemeClr val="dk1">
    <a:tint val="55000"/>
  </a:schemeClr>
  <a:schemeClr val="dk1">
    <a:tint val="78000"/>
  </a:schemeClr>
  <a:schemeClr val="dk1">
    <a:tint val="92000"/>
  </a:schemeClr>
  <a:schemeClr val="dk1">
    <a:tint val="70000"/>
  </a:schemeClr>
  <a:schemeClr val="dk1">
    <a:tint val="30000"/>
  </a:schemeClr>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4A341-3C91-441F-9CB4-FB9B024AEB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022BE72-1F4D-48D3-862E-A42E29ECD1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FA265A1-70F3-4569-AA0E-E0B9CDFFC8F8}"/>
              </a:ext>
            </a:extLst>
          </p:cNvPr>
          <p:cNvSpPr>
            <a:spLocks noGrp="1"/>
          </p:cNvSpPr>
          <p:nvPr>
            <p:ph type="dt" sz="half" idx="10"/>
          </p:nvPr>
        </p:nvSpPr>
        <p:spPr/>
        <p:txBody>
          <a:bodyPr/>
          <a:lstStyle/>
          <a:p>
            <a:fld id="{32E4ED95-D984-4479-96DB-1A98D921276E}" type="datetimeFigureOut">
              <a:rPr lang="en-US" smtClean="0"/>
              <a:t>2/27/2021</a:t>
            </a:fld>
            <a:endParaRPr lang="en-US"/>
          </a:p>
        </p:txBody>
      </p:sp>
      <p:sp>
        <p:nvSpPr>
          <p:cNvPr id="5" name="Footer Placeholder 4">
            <a:extLst>
              <a:ext uri="{FF2B5EF4-FFF2-40B4-BE49-F238E27FC236}">
                <a16:creationId xmlns:a16="http://schemas.microsoft.com/office/drawing/2014/main" id="{7D19CA89-1798-4F4C-9938-574F5C757A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7B6583-7FD4-4B19-AAD4-AB2FCC22F1BF}"/>
              </a:ext>
            </a:extLst>
          </p:cNvPr>
          <p:cNvSpPr>
            <a:spLocks noGrp="1"/>
          </p:cNvSpPr>
          <p:nvPr>
            <p:ph type="sldNum" sz="quarter" idx="12"/>
          </p:nvPr>
        </p:nvSpPr>
        <p:spPr/>
        <p:txBody>
          <a:bodyPr/>
          <a:lstStyle/>
          <a:p>
            <a:fld id="{775CF38F-805A-4BAE-B11A-43756369E281}" type="slidenum">
              <a:rPr lang="en-US" smtClean="0"/>
              <a:t>‹#›</a:t>
            </a:fld>
            <a:endParaRPr lang="en-US"/>
          </a:p>
        </p:txBody>
      </p:sp>
    </p:spTree>
    <p:extLst>
      <p:ext uri="{BB962C8B-B14F-4D97-AF65-F5344CB8AC3E}">
        <p14:creationId xmlns:p14="http://schemas.microsoft.com/office/powerpoint/2010/main" val="3068601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852FE-F442-4658-A759-1A805C818FF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7D25B46-58F1-4481-9BA6-427AF9748B6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DFDDA-27AC-48BD-92C9-FE62D4784743}"/>
              </a:ext>
            </a:extLst>
          </p:cNvPr>
          <p:cNvSpPr>
            <a:spLocks noGrp="1"/>
          </p:cNvSpPr>
          <p:nvPr>
            <p:ph type="dt" sz="half" idx="10"/>
          </p:nvPr>
        </p:nvSpPr>
        <p:spPr/>
        <p:txBody>
          <a:bodyPr/>
          <a:lstStyle/>
          <a:p>
            <a:fld id="{32E4ED95-D984-4479-96DB-1A98D921276E}" type="datetimeFigureOut">
              <a:rPr lang="en-US" smtClean="0"/>
              <a:t>2/27/2021</a:t>
            </a:fld>
            <a:endParaRPr lang="en-US"/>
          </a:p>
        </p:txBody>
      </p:sp>
      <p:sp>
        <p:nvSpPr>
          <p:cNvPr id="5" name="Footer Placeholder 4">
            <a:extLst>
              <a:ext uri="{FF2B5EF4-FFF2-40B4-BE49-F238E27FC236}">
                <a16:creationId xmlns:a16="http://schemas.microsoft.com/office/drawing/2014/main" id="{74A76D6E-60C8-40D8-AE18-DEFA07765D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0EEEB0-D1E4-45DD-9D2E-316C72E29A36}"/>
              </a:ext>
            </a:extLst>
          </p:cNvPr>
          <p:cNvSpPr>
            <a:spLocks noGrp="1"/>
          </p:cNvSpPr>
          <p:nvPr>
            <p:ph type="sldNum" sz="quarter" idx="12"/>
          </p:nvPr>
        </p:nvSpPr>
        <p:spPr/>
        <p:txBody>
          <a:bodyPr/>
          <a:lstStyle/>
          <a:p>
            <a:fld id="{775CF38F-805A-4BAE-B11A-43756369E281}" type="slidenum">
              <a:rPr lang="en-US" smtClean="0"/>
              <a:t>‹#›</a:t>
            </a:fld>
            <a:endParaRPr lang="en-US"/>
          </a:p>
        </p:txBody>
      </p:sp>
    </p:spTree>
    <p:extLst>
      <p:ext uri="{BB962C8B-B14F-4D97-AF65-F5344CB8AC3E}">
        <p14:creationId xmlns:p14="http://schemas.microsoft.com/office/powerpoint/2010/main" val="3419055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304E82A-7F93-413E-BF05-AF6A675B9DB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3A3FFCB-C2BF-4E0A-8BD2-0E0262163B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841606-2AAA-4566-BAF9-32F48A459B1C}"/>
              </a:ext>
            </a:extLst>
          </p:cNvPr>
          <p:cNvSpPr>
            <a:spLocks noGrp="1"/>
          </p:cNvSpPr>
          <p:nvPr>
            <p:ph type="dt" sz="half" idx="10"/>
          </p:nvPr>
        </p:nvSpPr>
        <p:spPr/>
        <p:txBody>
          <a:bodyPr/>
          <a:lstStyle/>
          <a:p>
            <a:fld id="{32E4ED95-D984-4479-96DB-1A98D921276E}" type="datetimeFigureOut">
              <a:rPr lang="en-US" smtClean="0"/>
              <a:t>2/27/2021</a:t>
            </a:fld>
            <a:endParaRPr lang="en-US"/>
          </a:p>
        </p:txBody>
      </p:sp>
      <p:sp>
        <p:nvSpPr>
          <p:cNvPr id="5" name="Footer Placeholder 4">
            <a:extLst>
              <a:ext uri="{FF2B5EF4-FFF2-40B4-BE49-F238E27FC236}">
                <a16:creationId xmlns:a16="http://schemas.microsoft.com/office/drawing/2014/main" id="{E8BABDF3-111F-4C24-A0E6-E28BDDECCD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19B3B5-21F2-4450-B9ED-337D1F7EA22E}"/>
              </a:ext>
            </a:extLst>
          </p:cNvPr>
          <p:cNvSpPr>
            <a:spLocks noGrp="1"/>
          </p:cNvSpPr>
          <p:nvPr>
            <p:ph type="sldNum" sz="quarter" idx="12"/>
          </p:nvPr>
        </p:nvSpPr>
        <p:spPr/>
        <p:txBody>
          <a:bodyPr/>
          <a:lstStyle/>
          <a:p>
            <a:fld id="{775CF38F-805A-4BAE-B11A-43756369E281}" type="slidenum">
              <a:rPr lang="en-US" smtClean="0"/>
              <a:t>‹#›</a:t>
            </a:fld>
            <a:endParaRPr lang="en-US"/>
          </a:p>
        </p:txBody>
      </p:sp>
    </p:spTree>
    <p:extLst>
      <p:ext uri="{BB962C8B-B14F-4D97-AF65-F5344CB8AC3E}">
        <p14:creationId xmlns:p14="http://schemas.microsoft.com/office/powerpoint/2010/main" val="22338236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35B90-86EC-492C-8440-5BE029FCA3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E4B971-FFBC-444C-9574-9D3B54B7248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E66CA0-A872-4564-80CA-5FEC4ECF6193}"/>
              </a:ext>
            </a:extLst>
          </p:cNvPr>
          <p:cNvSpPr>
            <a:spLocks noGrp="1"/>
          </p:cNvSpPr>
          <p:nvPr>
            <p:ph type="dt" sz="half" idx="10"/>
          </p:nvPr>
        </p:nvSpPr>
        <p:spPr/>
        <p:txBody>
          <a:bodyPr/>
          <a:lstStyle/>
          <a:p>
            <a:fld id="{E574BDDD-E77C-4F65-80AE-A2B49D0566BE}" type="datetimeFigureOut">
              <a:rPr lang="en-US" smtClean="0"/>
              <a:t>2/27/2021</a:t>
            </a:fld>
            <a:endParaRPr lang="en-US"/>
          </a:p>
        </p:txBody>
      </p:sp>
      <p:sp>
        <p:nvSpPr>
          <p:cNvPr id="5" name="Footer Placeholder 4">
            <a:extLst>
              <a:ext uri="{FF2B5EF4-FFF2-40B4-BE49-F238E27FC236}">
                <a16:creationId xmlns:a16="http://schemas.microsoft.com/office/drawing/2014/main" id="{F64A1036-6CDC-445C-A420-C8F19AA31D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85A98F-1722-408F-9EAF-DD105A6786D4}"/>
              </a:ext>
            </a:extLst>
          </p:cNvPr>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33910613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44CDF-BB67-47FC-BF1B-DB02A6749C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9A57AE-432B-4C7F-AFD5-02DA1AB1AC2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859AFA-4DCC-4AAB-A636-A768FCC636C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972A2CC-F2EE-4979-8BBC-A34D0009144A}"/>
              </a:ext>
            </a:extLst>
          </p:cNvPr>
          <p:cNvSpPr>
            <a:spLocks noGrp="1"/>
          </p:cNvSpPr>
          <p:nvPr>
            <p:ph type="dt" sz="half" idx="10"/>
          </p:nvPr>
        </p:nvSpPr>
        <p:spPr/>
        <p:txBody>
          <a:bodyPr/>
          <a:lstStyle/>
          <a:p>
            <a:fld id="{E574BDDD-E77C-4F65-80AE-A2B49D0566BE}" type="datetimeFigureOut">
              <a:rPr lang="en-US" smtClean="0"/>
              <a:t>2/27/2021</a:t>
            </a:fld>
            <a:endParaRPr lang="en-US"/>
          </a:p>
        </p:txBody>
      </p:sp>
      <p:sp>
        <p:nvSpPr>
          <p:cNvPr id="6" name="Footer Placeholder 5">
            <a:extLst>
              <a:ext uri="{FF2B5EF4-FFF2-40B4-BE49-F238E27FC236}">
                <a16:creationId xmlns:a16="http://schemas.microsoft.com/office/drawing/2014/main" id="{B714CF7A-3807-4981-82FE-9DFBEED4C1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3DDECA-5A1A-4973-9442-C48285448131}"/>
              </a:ext>
            </a:extLst>
          </p:cNvPr>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36183197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91104-3193-4DE3-9579-D9AA8F0EF9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2F3E60D-5591-47FB-8383-3CF2A6D2F8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3693396-1B46-429A-A1C7-6319CC46E7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13BB73A-2A95-4544-9F11-6D8DF3A138CD}"/>
              </a:ext>
            </a:extLst>
          </p:cNvPr>
          <p:cNvSpPr>
            <a:spLocks noGrp="1"/>
          </p:cNvSpPr>
          <p:nvPr>
            <p:ph type="dt" sz="half" idx="10"/>
          </p:nvPr>
        </p:nvSpPr>
        <p:spPr/>
        <p:txBody>
          <a:bodyPr/>
          <a:lstStyle/>
          <a:p>
            <a:fld id="{E574BDDD-E77C-4F65-80AE-A2B49D0566BE}" type="datetimeFigureOut">
              <a:rPr lang="en-US" smtClean="0"/>
              <a:t>2/27/2021</a:t>
            </a:fld>
            <a:endParaRPr lang="en-US"/>
          </a:p>
        </p:txBody>
      </p:sp>
      <p:sp>
        <p:nvSpPr>
          <p:cNvPr id="6" name="Footer Placeholder 5">
            <a:extLst>
              <a:ext uri="{FF2B5EF4-FFF2-40B4-BE49-F238E27FC236}">
                <a16:creationId xmlns:a16="http://schemas.microsoft.com/office/drawing/2014/main" id="{44582299-81B8-4894-B8B7-C1A0EF0D8F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50117A-21AA-4F59-A2B7-7BC19EB7D364}"/>
              </a:ext>
            </a:extLst>
          </p:cNvPr>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1826859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F15CF-8F88-42FA-A9AD-3A21CA7F75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9CE5FC-1105-44E1-A356-54907C19FD6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430505-F3EE-46B1-9B57-A6943FEA9443}"/>
              </a:ext>
            </a:extLst>
          </p:cNvPr>
          <p:cNvSpPr>
            <a:spLocks noGrp="1"/>
          </p:cNvSpPr>
          <p:nvPr>
            <p:ph type="dt" sz="half" idx="10"/>
          </p:nvPr>
        </p:nvSpPr>
        <p:spPr/>
        <p:txBody>
          <a:bodyPr/>
          <a:lstStyle/>
          <a:p>
            <a:fld id="{32E4ED95-D984-4479-96DB-1A98D921276E}" type="datetimeFigureOut">
              <a:rPr lang="en-US" smtClean="0"/>
              <a:t>2/27/2021</a:t>
            </a:fld>
            <a:endParaRPr lang="en-US"/>
          </a:p>
        </p:txBody>
      </p:sp>
      <p:sp>
        <p:nvSpPr>
          <p:cNvPr id="5" name="Footer Placeholder 4">
            <a:extLst>
              <a:ext uri="{FF2B5EF4-FFF2-40B4-BE49-F238E27FC236}">
                <a16:creationId xmlns:a16="http://schemas.microsoft.com/office/drawing/2014/main" id="{F541C3C2-E7F8-40BA-B248-B535D652B1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F514E5-121C-41CA-BD62-E4B074EF8CE9}"/>
              </a:ext>
            </a:extLst>
          </p:cNvPr>
          <p:cNvSpPr>
            <a:spLocks noGrp="1"/>
          </p:cNvSpPr>
          <p:nvPr>
            <p:ph type="sldNum" sz="quarter" idx="12"/>
          </p:nvPr>
        </p:nvSpPr>
        <p:spPr/>
        <p:txBody>
          <a:bodyPr/>
          <a:lstStyle/>
          <a:p>
            <a:fld id="{775CF38F-805A-4BAE-B11A-43756369E281}" type="slidenum">
              <a:rPr lang="en-US" smtClean="0"/>
              <a:t>‹#›</a:t>
            </a:fld>
            <a:endParaRPr lang="en-US"/>
          </a:p>
        </p:txBody>
      </p:sp>
    </p:spTree>
    <p:extLst>
      <p:ext uri="{BB962C8B-B14F-4D97-AF65-F5344CB8AC3E}">
        <p14:creationId xmlns:p14="http://schemas.microsoft.com/office/powerpoint/2010/main" val="365600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A82D7-4FFE-4C9F-9D3E-C4243F6B87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492D06D-DF42-48E9-A27A-4A779F1780F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9FB157E-F1C3-46F4-8B7F-F3C2E657317F}"/>
              </a:ext>
            </a:extLst>
          </p:cNvPr>
          <p:cNvSpPr>
            <a:spLocks noGrp="1"/>
          </p:cNvSpPr>
          <p:nvPr>
            <p:ph type="dt" sz="half" idx="10"/>
          </p:nvPr>
        </p:nvSpPr>
        <p:spPr/>
        <p:txBody>
          <a:bodyPr/>
          <a:lstStyle/>
          <a:p>
            <a:fld id="{32E4ED95-D984-4479-96DB-1A98D921276E}" type="datetimeFigureOut">
              <a:rPr lang="en-US" smtClean="0"/>
              <a:t>2/27/2021</a:t>
            </a:fld>
            <a:endParaRPr lang="en-US"/>
          </a:p>
        </p:txBody>
      </p:sp>
      <p:sp>
        <p:nvSpPr>
          <p:cNvPr id="5" name="Footer Placeholder 4">
            <a:extLst>
              <a:ext uri="{FF2B5EF4-FFF2-40B4-BE49-F238E27FC236}">
                <a16:creationId xmlns:a16="http://schemas.microsoft.com/office/drawing/2014/main" id="{14EBC6D7-3E02-4461-B300-812E163097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BDCDD7-2434-4131-A8FC-8913168B0236}"/>
              </a:ext>
            </a:extLst>
          </p:cNvPr>
          <p:cNvSpPr>
            <a:spLocks noGrp="1"/>
          </p:cNvSpPr>
          <p:nvPr>
            <p:ph type="sldNum" sz="quarter" idx="12"/>
          </p:nvPr>
        </p:nvSpPr>
        <p:spPr/>
        <p:txBody>
          <a:bodyPr/>
          <a:lstStyle/>
          <a:p>
            <a:fld id="{775CF38F-805A-4BAE-B11A-43756369E281}" type="slidenum">
              <a:rPr lang="en-US" smtClean="0"/>
              <a:t>‹#›</a:t>
            </a:fld>
            <a:endParaRPr lang="en-US"/>
          </a:p>
        </p:txBody>
      </p:sp>
    </p:spTree>
    <p:extLst>
      <p:ext uri="{BB962C8B-B14F-4D97-AF65-F5344CB8AC3E}">
        <p14:creationId xmlns:p14="http://schemas.microsoft.com/office/powerpoint/2010/main" val="181587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45A3F-B754-45F8-9208-871AD7DD55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832E2B-D296-4B0B-8FAF-0B4E4825E4C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7273C30-09B0-4C1F-B663-B97F0F0E23E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60A98D-55C5-4957-89D5-71D3514F183D}"/>
              </a:ext>
            </a:extLst>
          </p:cNvPr>
          <p:cNvSpPr>
            <a:spLocks noGrp="1"/>
          </p:cNvSpPr>
          <p:nvPr>
            <p:ph type="dt" sz="half" idx="10"/>
          </p:nvPr>
        </p:nvSpPr>
        <p:spPr/>
        <p:txBody>
          <a:bodyPr/>
          <a:lstStyle/>
          <a:p>
            <a:fld id="{32E4ED95-D984-4479-96DB-1A98D921276E}" type="datetimeFigureOut">
              <a:rPr lang="en-US" smtClean="0"/>
              <a:t>2/27/2021</a:t>
            </a:fld>
            <a:endParaRPr lang="en-US"/>
          </a:p>
        </p:txBody>
      </p:sp>
      <p:sp>
        <p:nvSpPr>
          <p:cNvPr id="6" name="Footer Placeholder 5">
            <a:extLst>
              <a:ext uri="{FF2B5EF4-FFF2-40B4-BE49-F238E27FC236}">
                <a16:creationId xmlns:a16="http://schemas.microsoft.com/office/drawing/2014/main" id="{AD07270A-1657-4892-94A3-8087F2A206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FA9548-6303-443B-B296-ABBEEC5ACE0D}"/>
              </a:ext>
            </a:extLst>
          </p:cNvPr>
          <p:cNvSpPr>
            <a:spLocks noGrp="1"/>
          </p:cNvSpPr>
          <p:nvPr>
            <p:ph type="sldNum" sz="quarter" idx="12"/>
          </p:nvPr>
        </p:nvSpPr>
        <p:spPr/>
        <p:txBody>
          <a:bodyPr/>
          <a:lstStyle/>
          <a:p>
            <a:fld id="{775CF38F-805A-4BAE-B11A-43756369E281}" type="slidenum">
              <a:rPr lang="en-US" smtClean="0"/>
              <a:t>‹#›</a:t>
            </a:fld>
            <a:endParaRPr lang="en-US"/>
          </a:p>
        </p:txBody>
      </p:sp>
    </p:spTree>
    <p:extLst>
      <p:ext uri="{BB962C8B-B14F-4D97-AF65-F5344CB8AC3E}">
        <p14:creationId xmlns:p14="http://schemas.microsoft.com/office/powerpoint/2010/main" val="1757432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8688C-9CCA-4A55-90A8-4762FED114F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3AB6159-906F-431C-B8BD-8D7DA4FEB2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96E373-7618-4CDF-8EF1-03C272A216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CDAB5A-5CA4-4606-985B-E84E22A318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F9519C-69EC-4A99-A7EA-CA1DCAAE74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EF4B81-0235-4FD9-84E2-FD5C7085F18C}"/>
              </a:ext>
            </a:extLst>
          </p:cNvPr>
          <p:cNvSpPr>
            <a:spLocks noGrp="1"/>
          </p:cNvSpPr>
          <p:nvPr>
            <p:ph type="dt" sz="half" idx="10"/>
          </p:nvPr>
        </p:nvSpPr>
        <p:spPr/>
        <p:txBody>
          <a:bodyPr/>
          <a:lstStyle/>
          <a:p>
            <a:fld id="{32E4ED95-D984-4479-96DB-1A98D921276E}" type="datetimeFigureOut">
              <a:rPr lang="en-US" smtClean="0"/>
              <a:t>2/27/2021</a:t>
            </a:fld>
            <a:endParaRPr lang="en-US"/>
          </a:p>
        </p:txBody>
      </p:sp>
      <p:sp>
        <p:nvSpPr>
          <p:cNvPr id="8" name="Footer Placeholder 7">
            <a:extLst>
              <a:ext uri="{FF2B5EF4-FFF2-40B4-BE49-F238E27FC236}">
                <a16:creationId xmlns:a16="http://schemas.microsoft.com/office/drawing/2014/main" id="{918B6C74-AF4F-4C09-A6E2-6B9F7B41C0B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B8A8F56-5096-4223-B8F1-D35F456F3B28}"/>
              </a:ext>
            </a:extLst>
          </p:cNvPr>
          <p:cNvSpPr>
            <a:spLocks noGrp="1"/>
          </p:cNvSpPr>
          <p:nvPr>
            <p:ph type="sldNum" sz="quarter" idx="12"/>
          </p:nvPr>
        </p:nvSpPr>
        <p:spPr/>
        <p:txBody>
          <a:bodyPr/>
          <a:lstStyle/>
          <a:p>
            <a:fld id="{775CF38F-805A-4BAE-B11A-43756369E281}" type="slidenum">
              <a:rPr lang="en-US" smtClean="0"/>
              <a:t>‹#›</a:t>
            </a:fld>
            <a:endParaRPr lang="en-US"/>
          </a:p>
        </p:txBody>
      </p:sp>
    </p:spTree>
    <p:extLst>
      <p:ext uri="{BB962C8B-B14F-4D97-AF65-F5344CB8AC3E}">
        <p14:creationId xmlns:p14="http://schemas.microsoft.com/office/powerpoint/2010/main" val="2321279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1D6E2-A382-4444-92C9-E691D3AF5FD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C66A414-79C7-4C04-94A3-C2CF7F2DF0CE}"/>
              </a:ext>
            </a:extLst>
          </p:cNvPr>
          <p:cNvSpPr>
            <a:spLocks noGrp="1"/>
          </p:cNvSpPr>
          <p:nvPr>
            <p:ph type="dt" sz="half" idx="10"/>
          </p:nvPr>
        </p:nvSpPr>
        <p:spPr/>
        <p:txBody>
          <a:bodyPr/>
          <a:lstStyle/>
          <a:p>
            <a:fld id="{32E4ED95-D984-4479-96DB-1A98D921276E}" type="datetimeFigureOut">
              <a:rPr lang="en-US" smtClean="0"/>
              <a:t>2/27/2021</a:t>
            </a:fld>
            <a:endParaRPr lang="en-US"/>
          </a:p>
        </p:txBody>
      </p:sp>
      <p:sp>
        <p:nvSpPr>
          <p:cNvPr id="4" name="Footer Placeholder 3">
            <a:extLst>
              <a:ext uri="{FF2B5EF4-FFF2-40B4-BE49-F238E27FC236}">
                <a16:creationId xmlns:a16="http://schemas.microsoft.com/office/drawing/2014/main" id="{805B3347-D07A-4FB8-9ED8-2F0590B2B7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98169AF-1B65-4BFD-9FB1-AAD9EC1F12AA}"/>
              </a:ext>
            </a:extLst>
          </p:cNvPr>
          <p:cNvSpPr>
            <a:spLocks noGrp="1"/>
          </p:cNvSpPr>
          <p:nvPr>
            <p:ph type="sldNum" sz="quarter" idx="12"/>
          </p:nvPr>
        </p:nvSpPr>
        <p:spPr/>
        <p:txBody>
          <a:bodyPr/>
          <a:lstStyle/>
          <a:p>
            <a:fld id="{775CF38F-805A-4BAE-B11A-43756369E281}" type="slidenum">
              <a:rPr lang="en-US" smtClean="0"/>
              <a:t>‹#›</a:t>
            </a:fld>
            <a:endParaRPr lang="en-US"/>
          </a:p>
        </p:txBody>
      </p:sp>
    </p:spTree>
    <p:extLst>
      <p:ext uri="{BB962C8B-B14F-4D97-AF65-F5344CB8AC3E}">
        <p14:creationId xmlns:p14="http://schemas.microsoft.com/office/powerpoint/2010/main" val="2784128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8138B5-1B52-4351-A106-604DAF10EB06}"/>
              </a:ext>
            </a:extLst>
          </p:cNvPr>
          <p:cNvSpPr>
            <a:spLocks noGrp="1"/>
          </p:cNvSpPr>
          <p:nvPr>
            <p:ph type="dt" sz="half" idx="10"/>
          </p:nvPr>
        </p:nvSpPr>
        <p:spPr/>
        <p:txBody>
          <a:bodyPr/>
          <a:lstStyle/>
          <a:p>
            <a:fld id="{32E4ED95-D984-4479-96DB-1A98D921276E}" type="datetimeFigureOut">
              <a:rPr lang="en-US" smtClean="0"/>
              <a:t>2/27/2021</a:t>
            </a:fld>
            <a:endParaRPr lang="en-US"/>
          </a:p>
        </p:txBody>
      </p:sp>
      <p:sp>
        <p:nvSpPr>
          <p:cNvPr id="3" name="Footer Placeholder 2">
            <a:extLst>
              <a:ext uri="{FF2B5EF4-FFF2-40B4-BE49-F238E27FC236}">
                <a16:creationId xmlns:a16="http://schemas.microsoft.com/office/drawing/2014/main" id="{3D8448E3-16BD-4012-AC98-ED50B9C4DA9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D19FC80-C9E9-4487-9BE7-1506FD210404}"/>
              </a:ext>
            </a:extLst>
          </p:cNvPr>
          <p:cNvSpPr>
            <a:spLocks noGrp="1"/>
          </p:cNvSpPr>
          <p:nvPr>
            <p:ph type="sldNum" sz="quarter" idx="12"/>
          </p:nvPr>
        </p:nvSpPr>
        <p:spPr/>
        <p:txBody>
          <a:bodyPr/>
          <a:lstStyle/>
          <a:p>
            <a:fld id="{775CF38F-805A-4BAE-B11A-43756369E281}" type="slidenum">
              <a:rPr lang="en-US" smtClean="0"/>
              <a:t>‹#›</a:t>
            </a:fld>
            <a:endParaRPr lang="en-US"/>
          </a:p>
        </p:txBody>
      </p:sp>
    </p:spTree>
    <p:extLst>
      <p:ext uri="{BB962C8B-B14F-4D97-AF65-F5344CB8AC3E}">
        <p14:creationId xmlns:p14="http://schemas.microsoft.com/office/powerpoint/2010/main" val="2297404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22C37-066B-405D-AFC1-BBEEDE45E8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28C4101-9868-4D6C-9188-EC770EA81B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604959A-CB03-4A93-A550-9A471F1ED2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318067-4E91-4EE4-A647-E2161C8F0854}"/>
              </a:ext>
            </a:extLst>
          </p:cNvPr>
          <p:cNvSpPr>
            <a:spLocks noGrp="1"/>
          </p:cNvSpPr>
          <p:nvPr>
            <p:ph type="dt" sz="half" idx="10"/>
          </p:nvPr>
        </p:nvSpPr>
        <p:spPr/>
        <p:txBody>
          <a:bodyPr/>
          <a:lstStyle/>
          <a:p>
            <a:fld id="{32E4ED95-D984-4479-96DB-1A98D921276E}" type="datetimeFigureOut">
              <a:rPr lang="en-US" smtClean="0"/>
              <a:t>2/27/2021</a:t>
            </a:fld>
            <a:endParaRPr lang="en-US"/>
          </a:p>
        </p:txBody>
      </p:sp>
      <p:sp>
        <p:nvSpPr>
          <p:cNvPr id="6" name="Footer Placeholder 5">
            <a:extLst>
              <a:ext uri="{FF2B5EF4-FFF2-40B4-BE49-F238E27FC236}">
                <a16:creationId xmlns:a16="http://schemas.microsoft.com/office/drawing/2014/main" id="{8E34F1C0-D129-4DE8-B985-E8F7C2AD0F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C932A1-87C1-499A-A868-A41C61693719}"/>
              </a:ext>
            </a:extLst>
          </p:cNvPr>
          <p:cNvSpPr>
            <a:spLocks noGrp="1"/>
          </p:cNvSpPr>
          <p:nvPr>
            <p:ph type="sldNum" sz="quarter" idx="12"/>
          </p:nvPr>
        </p:nvSpPr>
        <p:spPr/>
        <p:txBody>
          <a:bodyPr/>
          <a:lstStyle/>
          <a:p>
            <a:fld id="{775CF38F-805A-4BAE-B11A-43756369E281}" type="slidenum">
              <a:rPr lang="en-US" smtClean="0"/>
              <a:t>‹#›</a:t>
            </a:fld>
            <a:endParaRPr lang="en-US"/>
          </a:p>
        </p:txBody>
      </p:sp>
    </p:spTree>
    <p:extLst>
      <p:ext uri="{BB962C8B-B14F-4D97-AF65-F5344CB8AC3E}">
        <p14:creationId xmlns:p14="http://schemas.microsoft.com/office/powerpoint/2010/main" val="412665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62320-C7AA-4EC0-BFCF-96A3C89B8A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24CDEE1-A58A-4ECA-93E9-B3659F8DC2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94E4853-3152-4EF2-86DA-B2D79FC0C8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363EA2-BD1C-4AEF-A0A2-C7F7D0F59BD1}"/>
              </a:ext>
            </a:extLst>
          </p:cNvPr>
          <p:cNvSpPr>
            <a:spLocks noGrp="1"/>
          </p:cNvSpPr>
          <p:nvPr>
            <p:ph type="dt" sz="half" idx="10"/>
          </p:nvPr>
        </p:nvSpPr>
        <p:spPr/>
        <p:txBody>
          <a:bodyPr/>
          <a:lstStyle/>
          <a:p>
            <a:fld id="{32E4ED95-D984-4479-96DB-1A98D921276E}" type="datetimeFigureOut">
              <a:rPr lang="en-US" smtClean="0"/>
              <a:t>2/27/2021</a:t>
            </a:fld>
            <a:endParaRPr lang="en-US"/>
          </a:p>
        </p:txBody>
      </p:sp>
      <p:sp>
        <p:nvSpPr>
          <p:cNvPr id="6" name="Footer Placeholder 5">
            <a:extLst>
              <a:ext uri="{FF2B5EF4-FFF2-40B4-BE49-F238E27FC236}">
                <a16:creationId xmlns:a16="http://schemas.microsoft.com/office/drawing/2014/main" id="{476963BD-085E-4C74-998B-DCCD517473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D2CB9C-2B98-4820-AA0D-B5198078022E}"/>
              </a:ext>
            </a:extLst>
          </p:cNvPr>
          <p:cNvSpPr>
            <a:spLocks noGrp="1"/>
          </p:cNvSpPr>
          <p:nvPr>
            <p:ph type="sldNum" sz="quarter" idx="12"/>
          </p:nvPr>
        </p:nvSpPr>
        <p:spPr/>
        <p:txBody>
          <a:bodyPr/>
          <a:lstStyle/>
          <a:p>
            <a:fld id="{775CF38F-805A-4BAE-B11A-43756369E281}" type="slidenum">
              <a:rPr lang="en-US" smtClean="0"/>
              <a:t>‹#›</a:t>
            </a:fld>
            <a:endParaRPr lang="en-US"/>
          </a:p>
        </p:txBody>
      </p:sp>
    </p:spTree>
    <p:extLst>
      <p:ext uri="{BB962C8B-B14F-4D97-AF65-F5344CB8AC3E}">
        <p14:creationId xmlns:p14="http://schemas.microsoft.com/office/powerpoint/2010/main" val="3517191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350321-0CCC-4184-8D49-45C29D9ED7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4D06E0E-210F-4D9A-BEB0-3BF8BE1604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D8BE4D-DAE1-4BAF-899A-903E52DBF3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E4ED95-D984-4479-96DB-1A98D921276E}" type="datetimeFigureOut">
              <a:rPr lang="en-US" smtClean="0"/>
              <a:t>2/27/2021</a:t>
            </a:fld>
            <a:endParaRPr lang="en-US"/>
          </a:p>
        </p:txBody>
      </p:sp>
      <p:sp>
        <p:nvSpPr>
          <p:cNvPr id="5" name="Footer Placeholder 4">
            <a:extLst>
              <a:ext uri="{FF2B5EF4-FFF2-40B4-BE49-F238E27FC236}">
                <a16:creationId xmlns:a16="http://schemas.microsoft.com/office/drawing/2014/main" id="{8653D9CE-1961-432C-A428-E973E152CE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0B38DD6-184B-4513-9F74-F36051D4CF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5CF38F-805A-4BAE-B11A-43756369E281}" type="slidenum">
              <a:rPr lang="en-US" smtClean="0"/>
              <a:t>‹#›</a:t>
            </a:fld>
            <a:endParaRPr lang="en-US"/>
          </a:p>
        </p:txBody>
      </p:sp>
    </p:spTree>
    <p:extLst>
      <p:ext uri="{BB962C8B-B14F-4D97-AF65-F5344CB8AC3E}">
        <p14:creationId xmlns:p14="http://schemas.microsoft.com/office/powerpoint/2010/main" val="3424320433"/>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51" r:id="rId3"/>
    <p:sldLayoutId id="2147483662" r:id="rId4"/>
    <p:sldLayoutId id="2147483653" r:id="rId5"/>
    <p:sldLayoutId id="2147483654" r:id="rId6"/>
    <p:sldLayoutId id="2147483655" r:id="rId7"/>
    <p:sldLayoutId id="2147483656" r:id="rId8"/>
    <p:sldLayoutId id="2147483661"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317E4F-9347-44CD-9477-1AF2334B84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4BCF40D-687B-4129-846D-C33C3CF7D4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95B308-7023-40D0-A9D7-0A50FDE281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74BDDD-E77C-4F65-80AE-A2B49D0566BE}" type="datetimeFigureOut">
              <a:rPr lang="en-US" smtClean="0"/>
              <a:t>2/27/2021</a:t>
            </a:fld>
            <a:endParaRPr lang="en-US"/>
          </a:p>
        </p:txBody>
      </p:sp>
      <p:sp>
        <p:nvSpPr>
          <p:cNvPr id="5" name="Footer Placeholder 4">
            <a:extLst>
              <a:ext uri="{FF2B5EF4-FFF2-40B4-BE49-F238E27FC236}">
                <a16:creationId xmlns:a16="http://schemas.microsoft.com/office/drawing/2014/main" id="{C5B94102-7A5A-4E11-ABC2-D0BBAAF8E0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130775C-EC89-455E-B408-FFCE8D86FA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689097-B4E2-4F9F-9CBE-5C04691F4EBF}" type="slidenum">
              <a:rPr lang="en-US" smtClean="0"/>
              <a:t>‹#›</a:t>
            </a:fld>
            <a:endParaRPr lang="en-US"/>
          </a:p>
        </p:txBody>
      </p:sp>
    </p:spTree>
    <p:extLst>
      <p:ext uri="{BB962C8B-B14F-4D97-AF65-F5344CB8AC3E}">
        <p14:creationId xmlns:p14="http://schemas.microsoft.com/office/powerpoint/2010/main" val="2593387113"/>
      </p:ext>
    </p:extLst>
  </p:cSld>
  <p:clrMap bg1="lt1" tx1="dk1" bg2="lt2" tx2="dk2" accent1="accent1" accent2="accent2" accent3="accent3" accent4="accent4" accent5="accent5" accent6="accent6" hlink="hlink" folHlink="folHlink"/>
  <p:sldLayoutIdLst>
    <p:sldLayoutId id="2147483650" r:id="rId1"/>
    <p:sldLayoutId id="2147483652" r:id="rId2"/>
    <p:sldLayoutId id="2147483657"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26BDCA6B-3C9C-4213-A0D9-30BD5F0B07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8426302" cy="6858000"/>
          </a:xfrm>
          <a:custGeom>
            <a:avLst/>
            <a:gdLst>
              <a:gd name="connsiteX0" fmla="*/ 184095 w 8426302"/>
              <a:gd name="connsiteY0" fmla="*/ 6858000 h 6858000"/>
              <a:gd name="connsiteX1" fmla="*/ 8426302 w 8426302"/>
              <a:gd name="connsiteY1" fmla="*/ 6858000 h 6858000"/>
              <a:gd name="connsiteX2" fmla="*/ 8426302 w 8426302"/>
              <a:gd name="connsiteY2" fmla="*/ 0 h 6858000"/>
              <a:gd name="connsiteX3" fmla="*/ 2743435 w 8426302"/>
              <a:gd name="connsiteY3" fmla="*/ 0 h 6858000"/>
              <a:gd name="connsiteX4" fmla="*/ 2688451 w 8426302"/>
              <a:gd name="connsiteY4" fmla="*/ 37385 h 6858000"/>
              <a:gd name="connsiteX5" fmla="*/ 0 w 8426302"/>
              <a:gd name="connsiteY5" fmla="*/ 5321277 h 6858000"/>
              <a:gd name="connsiteX6" fmla="*/ 116943 w 8426302"/>
              <a:gd name="connsiteY6" fmla="*/ 65584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6302" h="6858000">
                <a:moveTo>
                  <a:pt x="184095" y="6858000"/>
                </a:moveTo>
                <a:lnTo>
                  <a:pt x="8426302" y="6858000"/>
                </a:lnTo>
                <a:lnTo>
                  <a:pt x="8426302" y="0"/>
                </a:lnTo>
                <a:lnTo>
                  <a:pt x="2743435" y="0"/>
                </a:lnTo>
                <a:lnTo>
                  <a:pt x="2688451" y="37385"/>
                </a:lnTo>
                <a:cubicBezTo>
                  <a:pt x="1058888" y="1225893"/>
                  <a:pt x="0" y="3149927"/>
                  <a:pt x="0" y="5321277"/>
                </a:cubicBezTo>
                <a:cubicBezTo>
                  <a:pt x="0" y="5744268"/>
                  <a:pt x="40184" y="6157873"/>
                  <a:pt x="116943" y="6558484"/>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FDA12F62-867F-4684-B28B-E085D09DCC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8174932" cy="6858000"/>
          </a:xfrm>
          <a:custGeom>
            <a:avLst/>
            <a:gdLst>
              <a:gd name="connsiteX0" fmla="*/ 190266 w 8174932"/>
              <a:gd name="connsiteY0" fmla="*/ 6858000 h 6858000"/>
              <a:gd name="connsiteX1" fmla="*/ 8174932 w 8174932"/>
              <a:gd name="connsiteY1" fmla="*/ 6858000 h 6858000"/>
              <a:gd name="connsiteX2" fmla="*/ 8174932 w 8174932"/>
              <a:gd name="connsiteY2" fmla="*/ 0 h 6858000"/>
              <a:gd name="connsiteX3" fmla="*/ 2944847 w 8174932"/>
              <a:gd name="connsiteY3" fmla="*/ 0 h 6858000"/>
              <a:gd name="connsiteX4" fmla="*/ 2646373 w 8174932"/>
              <a:gd name="connsiteY4" fmla="*/ 196447 h 6858000"/>
              <a:gd name="connsiteX5" fmla="*/ 0 w 8174932"/>
              <a:gd name="connsiteY5" fmla="*/ 5321277 h 6858000"/>
              <a:gd name="connsiteX6" fmla="*/ 112445 w 8174932"/>
              <a:gd name="connsiteY6" fmla="*/ 651089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74932" h="6858000">
                <a:moveTo>
                  <a:pt x="190266" y="6858000"/>
                </a:moveTo>
                <a:lnTo>
                  <a:pt x="8174932" y="6858000"/>
                </a:lnTo>
                <a:lnTo>
                  <a:pt x="8174932" y="0"/>
                </a:lnTo>
                <a:lnTo>
                  <a:pt x="2944847" y="0"/>
                </a:lnTo>
                <a:lnTo>
                  <a:pt x="2646373" y="196447"/>
                </a:lnTo>
                <a:cubicBezTo>
                  <a:pt x="1044779" y="1335395"/>
                  <a:pt x="0" y="3206327"/>
                  <a:pt x="0" y="5321277"/>
                </a:cubicBezTo>
                <a:cubicBezTo>
                  <a:pt x="0" y="5727999"/>
                  <a:pt x="38639" y="6125696"/>
                  <a:pt x="112445" y="6510898"/>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385CEEE-C00E-4468-BD02-DC146B22A9F8}"/>
              </a:ext>
            </a:extLst>
          </p:cNvPr>
          <p:cNvSpPr>
            <a:spLocks noGrp="1"/>
          </p:cNvSpPr>
          <p:nvPr>
            <p:ph type="ctrTitle"/>
          </p:nvPr>
        </p:nvSpPr>
        <p:spPr>
          <a:xfrm>
            <a:off x="804672" y="234110"/>
            <a:ext cx="5936370" cy="3466213"/>
          </a:xfrm>
        </p:spPr>
        <p:txBody>
          <a:bodyPr anchor="b">
            <a:normAutofit/>
          </a:bodyPr>
          <a:lstStyle/>
          <a:p>
            <a:pPr algn="l"/>
            <a:r>
              <a:rPr lang="en-US" sz="7200">
                <a:solidFill>
                  <a:srgbClr val="FFFFFF"/>
                </a:solidFill>
              </a:rPr>
              <a:t>Title</a:t>
            </a:r>
          </a:p>
        </p:txBody>
      </p:sp>
      <p:sp>
        <p:nvSpPr>
          <p:cNvPr id="3" name="Subtitle 2">
            <a:extLst>
              <a:ext uri="{FF2B5EF4-FFF2-40B4-BE49-F238E27FC236}">
                <a16:creationId xmlns:a16="http://schemas.microsoft.com/office/drawing/2014/main" id="{BEA457C6-39E1-4DA0-8891-425C8C8A7CD3}"/>
              </a:ext>
            </a:extLst>
          </p:cNvPr>
          <p:cNvSpPr>
            <a:spLocks noGrp="1"/>
          </p:cNvSpPr>
          <p:nvPr>
            <p:ph type="subTitle" idx="1"/>
          </p:nvPr>
        </p:nvSpPr>
        <p:spPr>
          <a:xfrm>
            <a:off x="804672" y="4180354"/>
            <a:ext cx="5649289" cy="1279978"/>
          </a:xfrm>
        </p:spPr>
        <p:txBody>
          <a:bodyPr anchor="t">
            <a:normAutofit/>
          </a:bodyPr>
          <a:lstStyle/>
          <a:p>
            <a:pPr algn="l"/>
            <a:r>
              <a:rPr lang="en-US">
                <a:solidFill>
                  <a:srgbClr val="FFFFFF"/>
                </a:solidFill>
              </a:rPr>
              <a:t>Troy Strunks</a:t>
            </a:r>
          </a:p>
        </p:txBody>
      </p:sp>
    </p:spTree>
    <p:extLst>
      <p:ext uri="{BB962C8B-B14F-4D97-AF65-F5344CB8AC3E}">
        <p14:creationId xmlns:p14="http://schemas.microsoft.com/office/powerpoint/2010/main" val="1211104867"/>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6083447"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1155556" y="6214530"/>
            <a:ext cx="4284418" cy="321736"/>
          </a:xfrm>
        </p:spPr>
        <p:txBody>
          <a:bodyPr vert="horz" lIns="91440" tIns="45720" rIns="91440" bIns="45720" rtlCol="0" anchor="b">
            <a:normAutofit fontScale="90000"/>
          </a:bodyPr>
          <a:lstStyle/>
          <a:p>
            <a:r>
              <a:rPr lang="en-US" sz="1800" b="1" dirty="0">
                <a:solidFill>
                  <a:schemeClr val="bg1"/>
                </a:solidFill>
              </a:rPr>
              <a:t>Serial Monitor</a:t>
            </a:r>
          </a:p>
        </p:txBody>
      </p:sp>
      <p:sp>
        <p:nvSpPr>
          <p:cNvPr id="32" name="Rectangle 31">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5990"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descr="Graphical user interface, text, application, Word&#10;&#10;Description automatically generated">
            <a:extLst>
              <a:ext uri="{FF2B5EF4-FFF2-40B4-BE49-F238E27FC236}">
                <a16:creationId xmlns:a16="http://schemas.microsoft.com/office/drawing/2014/main" id="{1F9FD376-FDF9-4E81-BB8A-02145D3EF35B}"/>
              </a:ext>
            </a:extLst>
          </p:cNvPr>
          <p:cNvPicPr>
            <a:picLocks noChangeAspect="1"/>
          </p:cNvPicPr>
          <p:nvPr/>
        </p:nvPicPr>
        <p:blipFill rotWithShape="1">
          <a:blip r:embed="rId2">
            <a:extLst>
              <a:ext uri="{28A0092B-C50C-407E-A947-70E740481C1C}">
                <a14:useLocalDpi xmlns:a14="http://schemas.microsoft.com/office/drawing/2010/main" val="0"/>
              </a:ext>
            </a:extLst>
          </a:blip>
          <a:srcRect t="1932" r="-2" b="-2"/>
          <a:stretch/>
        </p:blipFill>
        <p:spPr>
          <a:xfrm>
            <a:off x="1155556" y="637761"/>
            <a:ext cx="9889765" cy="5576763"/>
          </a:xfrm>
          <a:prstGeom prst="rect">
            <a:avLst/>
          </a:prstGeom>
        </p:spPr>
      </p:pic>
    </p:spTree>
    <p:extLst>
      <p:ext uri="{BB962C8B-B14F-4D97-AF65-F5344CB8AC3E}">
        <p14:creationId xmlns:p14="http://schemas.microsoft.com/office/powerpoint/2010/main" val="1327041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55B1303-8345-48FF-ACE8-E4F810EFFE44}"/>
              </a:ext>
            </a:extLst>
          </p:cNvPr>
          <p:cNvSpPr>
            <a:spLocks noGrp="1"/>
          </p:cNvSpPr>
          <p:nvPr>
            <p:ph type="title"/>
          </p:nvPr>
        </p:nvSpPr>
        <p:spPr>
          <a:xfrm>
            <a:off x="2555631" y="1441938"/>
            <a:ext cx="7080738" cy="3974124"/>
          </a:xfrm>
        </p:spPr>
        <p:txBody>
          <a:bodyPr vert="horz" lIns="91440" tIns="45720" rIns="91440" bIns="45720" rtlCol="0" anchor="ctr">
            <a:normAutofit/>
          </a:bodyPr>
          <a:lstStyle/>
          <a:p>
            <a:pPr algn="ctr"/>
            <a:r>
              <a:rPr lang="en-US" sz="5400">
                <a:solidFill>
                  <a:schemeClr val="bg1">
                    <a:lumMod val="95000"/>
                    <a:lumOff val="5000"/>
                  </a:schemeClr>
                </a:solidFill>
              </a:rPr>
              <a:t>Adding Door Sensor to Smart Home System </a:t>
            </a:r>
            <a:br>
              <a:rPr lang="en-US" sz="5400">
                <a:solidFill>
                  <a:schemeClr val="bg1">
                    <a:lumMod val="95000"/>
                    <a:lumOff val="5000"/>
                  </a:schemeClr>
                </a:solidFill>
              </a:rPr>
            </a:br>
            <a:endParaRPr lang="en-US" sz="5400">
              <a:solidFill>
                <a:schemeClr val="bg1">
                  <a:lumMod val="95000"/>
                  <a:lumOff val="5000"/>
                </a:schemeClr>
              </a:solidFill>
            </a:endParaRPr>
          </a:p>
        </p:txBody>
      </p:sp>
    </p:spTree>
    <p:extLst>
      <p:ext uri="{BB962C8B-B14F-4D97-AF65-F5344CB8AC3E}">
        <p14:creationId xmlns:p14="http://schemas.microsoft.com/office/powerpoint/2010/main" val="1658311201"/>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6083447"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1155556" y="6214530"/>
            <a:ext cx="4284418" cy="321736"/>
          </a:xfrm>
        </p:spPr>
        <p:txBody>
          <a:bodyPr vert="horz" lIns="91440" tIns="45720" rIns="91440" bIns="45720" rtlCol="0" anchor="b">
            <a:normAutofit fontScale="90000"/>
          </a:bodyPr>
          <a:lstStyle/>
          <a:p>
            <a:r>
              <a:rPr lang="en-US" sz="1800" b="1" dirty="0">
                <a:solidFill>
                  <a:schemeClr val="bg1"/>
                </a:solidFill>
              </a:rPr>
              <a:t>Circuit of door closed with Green LED ON</a:t>
            </a:r>
          </a:p>
        </p:txBody>
      </p:sp>
      <p:sp>
        <p:nvSpPr>
          <p:cNvPr id="28" name="Rectangle 27">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5990"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electronics&#10;&#10;Description automatically generated">
            <a:extLst>
              <a:ext uri="{FF2B5EF4-FFF2-40B4-BE49-F238E27FC236}">
                <a16:creationId xmlns:a16="http://schemas.microsoft.com/office/drawing/2014/main" id="{24594A78-A1B5-49EF-B693-5F0E26BBB008}"/>
              </a:ext>
            </a:extLst>
          </p:cNvPr>
          <p:cNvPicPr>
            <a:picLocks noChangeAspect="1"/>
          </p:cNvPicPr>
          <p:nvPr/>
        </p:nvPicPr>
        <p:blipFill rotWithShape="1">
          <a:blip r:embed="rId2">
            <a:extLst>
              <a:ext uri="{28A0092B-C50C-407E-A947-70E740481C1C}">
                <a14:useLocalDpi xmlns:a14="http://schemas.microsoft.com/office/drawing/2010/main" val="0"/>
              </a:ext>
            </a:extLst>
          </a:blip>
          <a:srcRect l="12407" r="12406" b="-2"/>
          <a:stretch/>
        </p:blipFill>
        <p:spPr>
          <a:xfrm rot="5400000">
            <a:off x="3312057" y="-1518740"/>
            <a:ext cx="5576763" cy="9889765"/>
          </a:xfrm>
          <a:prstGeom prst="rect">
            <a:avLst/>
          </a:prstGeom>
        </p:spPr>
      </p:pic>
    </p:spTree>
    <p:extLst>
      <p:ext uri="{BB962C8B-B14F-4D97-AF65-F5344CB8AC3E}">
        <p14:creationId xmlns:p14="http://schemas.microsoft.com/office/powerpoint/2010/main" val="1142810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6083447"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1155556" y="6214530"/>
            <a:ext cx="4284418" cy="321736"/>
          </a:xfrm>
        </p:spPr>
        <p:txBody>
          <a:bodyPr vert="horz" lIns="91440" tIns="45720" rIns="91440" bIns="45720" rtlCol="0" anchor="b">
            <a:normAutofit fontScale="90000"/>
          </a:bodyPr>
          <a:lstStyle/>
          <a:p>
            <a:r>
              <a:rPr lang="en-US" sz="1800" b="1" dirty="0">
                <a:solidFill>
                  <a:schemeClr val="bg1"/>
                </a:solidFill>
              </a:rPr>
              <a:t>Circuit of door open with Green LED OFF</a:t>
            </a:r>
          </a:p>
        </p:txBody>
      </p:sp>
      <p:sp>
        <p:nvSpPr>
          <p:cNvPr id="23" name="Rectangle 22">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5990"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electronics&#10;&#10;Description automatically generated">
            <a:extLst>
              <a:ext uri="{FF2B5EF4-FFF2-40B4-BE49-F238E27FC236}">
                <a16:creationId xmlns:a16="http://schemas.microsoft.com/office/drawing/2014/main" id="{E91DE537-7195-400C-80EA-7D0A87EC1A66}"/>
              </a:ext>
            </a:extLst>
          </p:cNvPr>
          <p:cNvPicPr>
            <a:picLocks noChangeAspect="1"/>
          </p:cNvPicPr>
          <p:nvPr/>
        </p:nvPicPr>
        <p:blipFill rotWithShape="1">
          <a:blip r:embed="rId2">
            <a:extLst>
              <a:ext uri="{28A0092B-C50C-407E-A947-70E740481C1C}">
                <a14:useLocalDpi xmlns:a14="http://schemas.microsoft.com/office/drawing/2010/main" val="0"/>
              </a:ext>
            </a:extLst>
          </a:blip>
          <a:srcRect l="13570" r="11244" b="-2"/>
          <a:stretch/>
        </p:blipFill>
        <p:spPr>
          <a:xfrm rot="5400000">
            <a:off x="3312057" y="-1518740"/>
            <a:ext cx="5576763" cy="9889765"/>
          </a:xfrm>
          <a:prstGeom prst="rect">
            <a:avLst/>
          </a:prstGeom>
        </p:spPr>
      </p:pic>
    </p:spTree>
    <p:extLst>
      <p:ext uri="{BB962C8B-B14F-4D97-AF65-F5344CB8AC3E}">
        <p14:creationId xmlns:p14="http://schemas.microsoft.com/office/powerpoint/2010/main" val="30985098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6083447"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1155556" y="6214530"/>
            <a:ext cx="4284418" cy="321736"/>
          </a:xfrm>
        </p:spPr>
        <p:txBody>
          <a:bodyPr vert="horz" lIns="91440" tIns="45720" rIns="91440" bIns="45720" rtlCol="0" anchor="b">
            <a:normAutofit/>
          </a:bodyPr>
          <a:lstStyle/>
          <a:p>
            <a:r>
              <a:rPr lang="en-US" sz="1600" b="1" dirty="0">
                <a:solidFill>
                  <a:schemeClr val="bg1"/>
                </a:solidFill>
              </a:rPr>
              <a:t>Arduino Code</a:t>
            </a:r>
          </a:p>
        </p:txBody>
      </p:sp>
      <p:sp>
        <p:nvSpPr>
          <p:cNvPr id="23" name="Rectangle 22">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5990"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Table&#10;&#10;Description automatically generated">
            <a:extLst>
              <a:ext uri="{FF2B5EF4-FFF2-40B4-BE49-F238E27FC236}">
                <a16:creationId xmlns:a16="http://schemas.microsoft.com/office/drawing/2014/main" id="{1ECFF268-098E-49F8-B2D5-51D7446A304C}"/>
              </a:ext>
            </a:extLst>
          </p:cNvPr>
          <p:cNvPicPr>
            <a:picLocks noChangeAspect="1"/>
          </p:cNvPicPr>
          <p:nvPr/>
        </p:nvPicPr>
        <p:blipFill rotWithShape="1">
          <a:blip r:embed="rId2">
            <a:extLst>
              <a:ext uri="{28A0092B-C50C-407E-A947-70E740481C1C}">
                <a14:useLocalDpi xmlns:a14="http://schemas.microsoft.com/office/drawing/2010/main" val="0"/>
              </a:ext>
            </a:extLst>
          </a:blip>
          <a:srcRect t="28363" r="-2" b="8278"/>
          <a:stretch/>
        </p:blipFill>
        <p:spPr>
          <a:xfrm>
            <a:off x="1155556" y="637761"/>
            <a:ext cx="9889765" cy="5576763"/>
          </a:xfrm>
          <a:prstGeom prst="rect">
            <a:avLst/>
          </a:prstGeom>
        </p:spPr>
      </p:pic>
    </p:spTree>
    <p:extLst>
      <p:ext uri="{BB962C8B-B14F-4D97-AF65-F5344CB8AC3E}">
        <p14:creationId xmlns:p14="http://schemas.microsoft.com/office/powerpoint/2010/main" val="37844735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6083447"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1155556" y="6214530"/>
            <a:ext cx="4284418" cy="321736"/>
          </a:xfrm>
        </p:spPr>
        <p:txBody>
          <a:bodyPr vert="horz" lIns="91440" tIns="45720" rIns="91440" bIns="45720" rtlCol="0" anchor="b">
            <a:normAutofit fontScale="90000"/>
          </a:bodyPr>
          <a:lstStyle/>
          <a:p>
            <a:r>
              <a:rPr lang="en-US" sz="1800" b="1" dirty="0">
                <a:solidFill>
                  <a:schemeClr val="bg1"/>
                </a:solidFill>
              </a:rPr>
              <a:t>Serial Monitor (screenshot)</a:t>
            </a:r>
          </a:p>
        </p:txBody>
      </p:sp>
      <p:sp>
        <p:nvSpPr>
          <p:cNvPr id="23" name="Rectangle 22">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5990"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Text, table&#10;&#10;Description automatically generated with medium confidence">
            <a:extLst>
              <a:ext uri="{FF2B5EF4-FFF2-40B4-BE49-F238E27FC236}">
                <a16:creationId xmlns:a16="http://schemas.microsoft.com/office/drawing/2014/main" id="{D7EB546B-49E9-4309-AB3D-B686830211EF}"/>
              </a:ext>
            </a:extLst>
          </p:cNvPr>
          <p:cNvPicPr>
            <a:picLocks noChangeAspect="1"/>
          </p:cNvPicPr>
          <p:nvPr/>
        </p:nvPicPr>
        <p:blipFill rotWithShape="1">
          <a:blip r:embed="rId2">
            <a:extLst>
              <a:ext uri="{28A0092B-C50C-407E-A947-70E740481C1C}">
                <a14:useLocalDpi xmlns:a14="http://schemas.microsoft.com/office/drawing/2010/main" val="0"/>
              </a:ext>
            </a:extLst>
          </a:blip>
          <a:srcRect r="5387" b="1"/>
          <a:stretch/>
        </p:blipFill>
        <p:spPr>
          <a:xfrm>
            <a:off x="1155556" y="637761"/>
            <a:ext cx="9889765" cy="5576763"/>
          </a:xfrm>
          <a:prstGeom prst="rect">
            <a:avLst/>
          </a:prstGeom>
        </p:spPr>
      </p:pic>
    </p:spTree>
    <p:extLst>
      <p:ext uri="{BB962C8B-B14F-4D97-AF65-F5344CB8AC3E}">
        <p14:creationId xmlns:p14="http://schemas.microsoft.com/office/powerpoint/2010/main" val="22020428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86780C0-47E9-488D-930C-DA21F066D6B9}"/>
              </a:ext>
            </a:extLst>
          </p:cNvPr>
          <p:cNvSpPr>
            <a:spLocks noGrp="1"/>
          </p:cNvSpPr>
          <p:nvPr>
            <p:ph type="title"/>
          </p:nvPr>
        </p:nvSpPr>
        <p:spPr>
          <a:xfrm>
            <a:off x="2555631" y="1441938"/>
            <a:ext cx="7080738" cy="3974124"/>
          </a:xfrm>
        </p:spPr>
        <p:txBody>
          <a:bodyPr vert="horz" lIns="91440" tIns="45720" rIns="91440" bIns="45720" rtlCol="0" anchor="ctr">
            <a:normAutofit/>
          </a:bodyPr>
          <a:lstStyle/>
          <a:p>
            <a:pPr algn="ctr"/>
            <a:r>
              <a:rPr lang="en-US" sz="5400">
                <a:solidFill>
                  <a:schemeClr val="bg1">
                    <a:lumMod val="95000"/>
                    <a:lumOff val="5000"/>
                  </a:schemeClr>
                </a:solidFill>
              </a:rPr>
              <a:t>Adding Distance Sensor to Smart Home System </a:t>
            </a:r>
            <a:br>
              <a:rPr lang="en-US" sz="5400">
                <a:solidFill>
                  <a:schemeClr val="bg1">
                    <a:lumMod val="95000"/>
                    <a:lumOff val="5000"/>
                  </a:schemeClr>
                </a:solidFill>
              </a:rPr>
            </a:br>
            <a:r>
              <a:rPr lang="en-US" sz="5400">
                <a:solidFill>
                  <a:schemeClr val="bg1">
                    <a:lumMod val="95000"/>
                    <a:lumOff val="5000"/>
                  </a:schemeClr>
                </a:solidFill>
              </a:rPr>
              <a:t>and Conducting Data Analysis</a:t>
            </a:r>
            <a:br>
              <a:rPr lang="en-US" sz="5400">
                <a:solidFill>
                  <a:schemeClr val="bg1">
                    <a:lumMod val="95000"/>
                    <a:lumOff val="5000"/>
                  </a:schemeClr>
                </a:solidFill>
              </a:rPr>
            </a:br>
            <a:endParaRPr lang="en-US" sz="5400">
              <a:solidFill>
                <a:schemeClr val="bg1">
                  <a:lumMod val="95000"/>
                  <a:lumOff val="5000"/>
                </a:schemeClr>
              </a:solidFill>
            </a:endParaRPr>
          </a:p>
        </p:txBody>
      </p:sp>
    </p:spTree>
    <p:extLst>
      <p:ext uri="{BB962C8B-B14F-4D97-AF65-F5344CB8AC3E}">
        <p14:creationId xmlns:p14="http://schemas.microsoft.com/office/powerpoint/2010/main" val="171550982"/>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6083447"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1155556" y="6214530"/>
            <a:ext cx="4284418" cy="321736"/>
          </a:xfrm>
        </p:spPr>
        <p:txBody>
          <a:bodyPr vert="horz" lIns="91440" tIns="45720" rIns="91440" bIns="45720" rtlCol="0" anchor="b">
            <a:normAutofit fontScale="90000"/>
          </a:bodyPr>
          <a:lstStyle/>
          <a:p>
            <a:r>
              <a:rPr lang="en-US" sz="1800" b="1" dirty="0">
                <a:solidFill>
                  <a:schemeClr val="bg1"/>
                </a:solidFill>
              </a:rPr>
              <a:t>Circuit with green LED on</a:t>
            </a:r>
          </a:p>
        </p:txBody>
      </p:sp>
      <p:sp>
        <p:nvSpPr>
          <p:cNvPr id="21" name="Rectangle 20">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5990"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10;&#10;Description automatically generated">
            <a:extLst>
              <a:ext uri="{FF2B5EF4-FFF2-40B4-BE49-F238E27FC236}">
                <a16:creationId xmlns:a16="http://schemas.microsoft.com/office/drawing/2014/main" id="{D12C3A06-A76C-454C-8475-05E1038B214D}"/>
              </a:ext>
            </a:extLst>
          </p:cNvPr>
          <p:cNvPicPr>
            <a:picLocks noChangeAspect="1"/>
          </p:cNvPicPr>
          <p:nvPr/>
        </p:nvPicPr>
        <p:blipFill rotWithShape="1">
          <a:blip r:embed="rId2">
            <a:extLst>
              <a:ext uri="{28A0092B-C50C-407E-A947-70E740481C1C}">
                <a14:useLocalDpi xmlns:a14="http://schemas.microsoft.com/office/drawing/2010/main" val="0"/>
              </a:ext>
            </a:extLst>
          </a:blip>
          <a:srcRect l="12407" r="12406" b="-2"/>
          <a:stretch/>
        </p:blipFill>
        <p:spPr>
          <a:xfrm rot="16200000">
            <a:off x="3312057" y="-1518740"/>
            <a:ext cx="5576763" cy="9889765"/>
          </a:xfrm>
          <a:prstGeom prst="rect">
            <a:avLst/>
          </a:prstGeom>
        </p:spPr>
      </p:pic>
    </p:spTree>
    <p:extLst>
      <p:ext uri="{BB962C8B-B14F-4D97-AF65-F5344CB8AC3E}">
        <p14:creationId xmlns:p14="http://schemas.microsoft.com/office/powerpoint/2010/main" val="28499742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6083447"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1155556" y="6214530"/>
            <a:ext cx="4284418" cy="321736"/>
          </a:xfrm>
        </p:spPr>
        <p:txBody>
          <a:bodyPr vert="horz" lIns="91440" tIns="45720" rIns="91440" bIns="45720" rtlCol="0" anchor="b">
            <a:normAutofit/>
          </a:bodyPr>
          <a:lstStyle/>
          <a:p>
            <a:r>
              <a:rPr lang="en-US" sz="1600" b="1" dirty="0">
                <a:solidFill>
                  <a:schemeClr val="bg1"/>
                </a:solidFill>
              </a:rPr>
              <a:t>Circuit with yellow LED on</a:t>
            </a:r>
          </a:p>
        </p:txBody>
      </p:sp>
      <p:sp>
        <p:nvSpPr>
          <p:cNvPr id="23" name="Rectangle 22">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5990"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10;&#10;Description automatically generated">
            <a:extLst>
              <a:ext uri="{FF2B5EF4-FFF2-40B4-BE49-F238E27FC236}">
                <a16:creationId xmlns:a16="http://schemas.microsoft.com/office/drawing/2014/main" id="{58B12A34-36D8-43CF-863A-56CFD6E61E87}"/>
              </a:ext>
            </a:extLst>
          </p:cNvPr>
          <p:cNvPicPr>
            <a:picLocks noChangeAspect="1"/>
          </p:cNvPicPr>
          <p:nvPr/>
        </p:nvPicPr>
        <p:blipFill rotWithShape="1">
          <a:blip r:embed="rId2">
            <a:extLst>
              <a:ext uri="{28A0092B-C50C-407E-A947-70E740481C1C}">
                <a14:useLocalDpi xmlns:a14="http://schemas.microsoft.com/office/drawing/2010/main" val="0"/>
              </a:ext>
            </a:extLst>
          </a:blip>
          <a:srcRect l="12407" r="12406" b="-2"/>
          <a:stretch/>
        </p:blipFill>
        <p:spPr>
          <a:xfrm rot="16200000">
            <a:off x="3312057" y="-1518740"/>
            <a:ext cx="5576763" cy="9889765"/>
          </a:xfrm>
          <a:prstGeom prst="rect">
            <a:avLst/>
          </a:prstGeom>
        </p:spPr>
      </p:pic>
    </p:spTree>
    <p:extLst>
      <p:ext uri="{BB962C8B-B14F-4D97-AF65-F5344CB8AC3E}">
        <p14:creationId xmlns:p14="http://schemas.microsoft.com/office/powerpoint/2010/main" val="3194352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6083447"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1155556" y="6214530"/>
            <a:ext cx="4284418" cy="321736"/>
          </a:xfrm>
        </p:spPr>
        <p:txBody>
          <a:bodyPr vert="horz" lIns="91440" tIns="45720" rIns="91440" bIns="45720" rtlCol="0" anchor="b">
            <a:normAutofit fontScale="90000"/>
          </a:bodyPr>
          <a:lstStyle/>
          <a:p>
            <a:r>
              <a:rPr lang="en-US" sz="1800" b="1" dirty="0">
                <a:solidFill>
                  <a:schemeClr val="bg1"/>
                </a:solidFill>
              </a:rPr>
              <a:t>Circuit with red LED on</a:t>
            </a:r>
          </a:p>
        </p:txBody>
      </p:sp>
      <p:sp>
        <p:nvSpPr>
          <p:cNvPr id="23" name="Rectangle 22">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5990"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electronics&#10;&#10;Description automatically generated">
            <a:extLst>
              <a:ext uri="{FF2B5EF4-FFF2-40B4-BE49-F238E27FC236}">
                <a16:creationId xmlns:a16="http://schemas.microsoft.com/office/drawing/2014/main" id="{01A8CE36-D2B3-48EF-BA2D-A2B78C22DA3C}"/>
              </a:ext>
            </a:extLst>
          </p:cNvPr>
          <p:cNvPicPr>
            <a:picLocks noChangeAspect="1"/>
          </p:cNvPicPr>
          <p:nvPr/>
        </p:nvPicPr>
        <p:blipFill rotWithShape="1">
          <a:blip r:embed="rId2">
            <a:extLst>
              <a:ext uri="{28A0092B-C50C-407E-A947-70E740481C1C}">
                <a14:useLocalDpi xmlns:a14="http://schemas.microsoft.com/office/drawing/2010/main" val="0"/>
              </a:ext>
            </a:extLst>
          </a:blip>
          <a:srcRect l="12407" r="12406" b="-2"/>
          <a:stretch/>
        </p:blipFill>
        <p:spPr>
          <a:xfrm rot="16200000">
            <a:off x="3312057" y="-1518740"/>
            <a:ext cx="5576763" cy="9889765"/>
          </a:xfrm>
          <a:prstGeom prst="rect">
            <a:avLst/>
          </a:prstGeom>
        </p:spPr>
      </p:pic>
    </p:spTree>
    <p:extLst>
      <p:ext uri="{BB962C8B-B14F-4D97-AF65-F5344CB8AC3E}">
        <p14:creationId xmlns:p14="http://schemas.microsoft.com/office/powerpoint/2010/main" val="2606869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69D7F7-C92D-462A-A5E6-DB31276BA31D}"/>
              </a:ext>
            </a:extLst>
          </p:cNvPr>
          <p:cNvSpPr>
            <a:spLocks noGrp="1"/>
          </p:cNvSpPr>
          <p:nvPr>
            <p:ph type="title"/>
          </p:nvPr>
        </p:nvSpPr>
        <p:spPr>
          <a:xfrm>
            <a:off x="1156851" y="637762"/>
            <a:ext cx="9888496" cy="900131"/>
          </a:xfrm>
        </p:spPr>
        <p:txBody>
          <a:bodyPr anchor="t">
            <a:normAutofit/>
          </a:bodyPr>
          <a:lstStyle/>
          <a:p>
            <a:r>
              <a:rPr lang="en-US" sz="4000">
                <a:solidFill>
                  <a:schemeClr val="bg1"/>
                </a:solidFill>
              </a:rPr>
              <a:t>Introduction</a:t>
            </a:r>
          </a:p>
        </p:txBody>
      </p:sp>
      <p:sp>
        <p:nvSpPr>
          <p:cNvPr id="15"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714AB76-861C-4AA3-BEE7-02F08C91196C}"/>
              </a:ext>
            </a:extLst>
          </p:cNvPr>
          <p:cNvSpPr>
            <a:spLocks noGrp="1"/>
          </p:cNvSpPr>
          <p:nvPr>
            <p:ph idx="1"/>
          </p:nvPr>
        </p:nvSpPr>
        <p:spPr>
          <a:xfrm>
            <a:off x="1155548" y="2217343"/>
            <a:ext cx="9880893" cy="3959619"/>
          </a:xfrm>
        </p:spPr>
        <p:txBody>
          <a:bodyPr>
            <a:normAutofit fontScale="70000" lnSpcReduction="20000"/>
          </a:bodyPr>
          <a:lstStyle/>
          <a:p>
            <a:r>
              <a:rPr lang="en-US" sz="2400" dirty="0"/>
              <a:t>A great opportunity to lean how to design and build prototypes of automated smart home and security systems. This included beginning with a digital model using Tinker cad, then using the tech core kit to build the hardware and then following up with writing the program in Arduino IDE.</a:t>
            </a:r>
          </a:p>
          <a:p>
            <a:r>
              <a:rPr lang="en-US" sz="2400" dirty="0"/>
              <a:t>The automated smart home and security systems I designed consisted of several components. First a door sensor which monitored whether a door was open or not, this could be applied to windows or gates as well. </a:t>
            </a:r>
          </a:p>
          <a:p>
            <a:r>
              <a:rPr lang="en-US" sz="2400" dirty="0"/>
              <a:t>Next was a distance sensor, which was used to detect movement. Allowing users to track if there is someone moving about. </a:t>
            </a:r>
          </a:p>
          <a:p>
            <a:r>
              <a:rPr lang="en-US" sz="2400" dirty="0"/>
              <a:t>Next was an automated light which would come on when dark. This could be used for outside lights to illuminate a perimeter at dark, or inside as a part of a backup system turning on emergency lights if the main power when out.</a:t>
            </a:r>
          </a:p>
          <a:p>
            <a:r>
              <a:rPr lang="en-US" sz="2400" dirty="0"/>
              <a:t>Next was included a water level sensor. This is great for low land areas that may be prone to flooding. Or for animal troughs to maintain water. Or for pumps that need to maintain a consistent level. </a:t>
            </a:r>
          </a:p>
          <a:p>
            <a:r>
              <a:rPr lang="en-US" sz="2400" dirty="0"/>
              <a:t>Finally, was included a temperature and humidity sensor. This is great for being able to connect to a thermostat to regulate internal temperature, or to adjust vents and fans to adjust humidity or even humidifiers of dehumidifiers if needed.</a:t>
            </a:r>
          </a:p>
        </p:txBody>
      </p:sp>
    </p:spTree>
    <p:extLst>
      <p:ext uri="{BB962C8B-B14F-4D97-AF65-F5344CB8AC3E}">
        <p14:creationId xmlns:p14="http://schemas.microsoft.com/office/powerpoint/2010/main" val="32011649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6083447"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1155556" y="6214530"/>
            <a:ext cx="4284418" cy="321736"/>
          </a:xfrm>
        </p:spPr>
        <p:txBody>
          <a:bodyPr vert="horz" lIns="91440" tIns="45720" rIns="91440" bIns="45720" rtlCol="0" anchor="b">
            <a:normAutofit fontScale="90000"/>
          </a:bodyPr>
          <a:lstStyle/>
          <a:p>
            <a:r>
              <a:rPr lang="en-US" sz="1800" b="1" dirty="0">
                <a:solidFill>
                  <a:schemeClr val="bg1"/>
                </a:solidFill>
              </a:rPr>
              <a:t>Arduino Code</a:t>
            </a:r>
          </a:p>
        </p:txBody>
      </p:sp>
      <p:sp>
        <p:nvSpPr>
          <p:cNvPr id="16" name="Rectangle 15">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5990"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CE13476B-7048-4326-8D2A-EBCC5147EDE9}"/>
              </a:ext>
            </a:extLst>
          </p:cNvPr>
          <p:cNvPicPr>
            <a:picLocks noChangeAspect="1"/>
          </p:cNvPicPr>
          <p:nvPr/>
        </p:nvPicPr>
        <p:blipFill rotWithShape="1">
          <a:blip r:embed="rId2"/>
          <a:srcRect t="8581" b="35875"/>
          <a:stretch/>
        </p:blipFill>
        <p:spPr>
          <a:xfrm>
            <a:off x="1155556" y="637761"/>
            <a:ext cx="9889765" cy="5576763"/>
          </a:xfrm>
          <a:prstGeom prst="rect">
            <a:avLst/>
          </a:prstGeom>
        </p:spPr>
      </p:pic>
    </p:spTree>
    <p:extLst>
      <p:ext uri="{BB962C8B-B14F-4D97-AF65-F5344CB8AC3E}">
        <p14:creationId xmlns:p14="http://schemas.microsoft.com/office/powerpoint/2010/main" val="21243776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1"/>
            <a:ext cx="12191990" cy="168864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1156851" y="637762"/>
            <a:ext cx="9888496" cy="900131"/>
          </a:xfrm>
        </p:spPr>
        <p:txBody>
          <a:bodyPr anchor="t">
            <a:normAutofit/>
          </a:bodyPr>
          <a:lstStyle/>
          <a:p>
            <a:r>
              <a:rPr lang="en-US" sz="4000">
                <a:solidFill>
                  <a:schemeClr val="bg1"/>
                </a:solidFill>
              </a:rPr>
              <a:t>Plot of data</a:t>
            </a:r>
          </a:p>
        </p:txBody>
      </p:sp>
      <p:sp>
        <p:nvSpPr>
          <p:cNvPr id="18" name="Rectangle 17">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21546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ontent Placeholder 3">
            <a:extLst>
              <a:ext uri="{FF2B5EF4-FFF2-40B4-BE49-F238E27FC236}">
                <a16:creationId xmlns:a16="http://schemas.microsoft.com/office/drawing/2014/main" id="{546F28C4-81D8-4F78-BE48-E76B4E85BBC8}"/>
              </a:ext>
            </a:extLst>
          </p:cNvPr>
          <p:cNvGraphicFramePr>
            <a:graphicFrameLocks noGrp="1"/>
          </p:cNvGraphicFramePr>
          <p:nvPr>
            <p:ph idx="1"/>
            <p:extLst>
              <p:ext uri="{D42A27DB-BD31-4B8C-83A1-F6EECF244321}">
                <p14:modId xmlns:p14="http://schemas.microsoft.com/office/powerpoint/2010/main" val="2468370067"/>
              </p:ext>
            </p:extLst>
          </p:nvPr>
        </p:nvGraphicFramePr>
        <p:xfrm>
          <a:off x="1155558" y="2261336"/>
          <a:ext cx="9889789" cy="390747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173325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9F5EC32-C732-4203-8A40-0710E26EC04E}"/>
              </a:ext>
            </a:extLst>
          </p:cNvPr>
          <p:cNvSpPr>
            <a:spLocks noGrp="1"/>
          </p:cNvSpPr>
          <p:nvPr>
            <p:ph type="title"/>
          </p:nvPr>
        </p:nvSpPr>
        <p:spPr>
          <a:xfrm>
            <a:off x="2555631" y="1441938"/>
            <a:ext cx="7080738" cy="3974124"/>
          </a:xfrm>
        </p:spPr>
        <p:txBody>
          <a:bodyPr vert="horz" lIns="91440" tIns="45720" rIns="91440" bIns="45720" rtlCol="0" anchor="ctr">
            <a:normAutofit/>
          </a:bodyPr>
          <a:lstStyle/>
          <a:p>
            <a:pPr algn="ctr"/>
            <a:r>
              <a:rPr lang="en-US" sz="5400">
                <a:solidFill>
                  <a:schemeClr val="bg1">
                    <a:lumMod val="95000"/>
                    <a:lumOff val="5000"/>
                  </a:schemeClr>
                </a:solidFill>
              </a:rPr>
              <a:t>Adding Automated Light to Smart Home System </a:t>
            </a:r>
            <a:br>
              <a:rPr lang="en-US" sz="5400">
                <a:solidFill>
                  <a:schemeClr val="bg1">
                    <a:lumMod val="95000"/>
                    <a:lumOff val="5000"/>
                  </a:schemeClr>
                </a:solidFill>
              </a:rPr>
            </a:br>
            <a:endParaRPr lang="en-US" sz="5400">
              <a:solidFill>
                <a:schemeClr val="bg1">
                  <a:lumMod val="95000"/>
                  <a:lumOff val="5000"/>
                </a:schemeClr>
              </a:solidFill>
            </a:endParaRPr>
          </a:p>
        </p:txBody>
      </p:sp>
    </p:spTree>
    <p:extLst>
      <p:ext uri="{BB962C8B-B14F-4D97-AF65-F5344CB8AC3E}">
        <p14:creationId xmlns:p14="http://schemas.microsoft.com/office/powerpoint/2010/main" val="702218101"/>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6083447"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1155556" y="6214530"/>
            <a:ext cx="4284418" cy="321736"/>
          </a:xfrm>
        </p:spPr>
        <p:txBody>
          <a:bodyPr vert="horz" lIns="91440" tIns="45720" rIns="91440" bIns="45720" rtlCol="0" anchor="b">
            <a:normAutofit fontScale="90000"/>
          </a:bodyPr>
          <a:lstStyle/>
          <a:p>
            <a:r>
              <a:rPr lang="en-US" sz="1800" b="1" dirty="0">
                <a:solidFill>
                  <a:schemeClr val="bg1"/>
                </a:solidFill>
              </a:rPr>
              <a:t>Circuit with automated LED off</a:t>
            </a:r>
          </a:p>
        </p:txBody>
      </p:sp>
      <p:sp>
        <p:nvSpPr>
          <p:cNvPr id="23" name="Rectangle 22">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5990"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electronics, computer&#10;&#10;Description automatically generated">
            <a:extLst>
              <a:ext uri="{FF2B5EF4-FFF2-40B4-BE49-F238E27FC236}">
                <a16:creationId xmlns:a16="http://schemas.microsoft.com/office/drawing/2014/main" id="{2D14912E-054E-47C4-8D17-EF88552FF1E4}"/>
              </a:ext>
            </a:extLst>
          </p:cNvPr>
          <p:cNvPicPr>
            <a:picLocks noChangeAspect="1"/>
          </p:cNvPicPr>
          <p:nvPr/>
        </p:nvPicPr>
        <p:blipFill rotWithShape="1">
          <a:blip r:embed="rId2">
            <a:extLst>
              <a:ext uri="{28A0092B-C50C-407E-A947-70E740481C1C}">
                <a14:useLocalDpi xmlns:a14="http://schemas.microsoft.com/office/drawing/2010/main" val="0"/>
              </a:ext>
            </a:extLst>
          </a:blip>
          <a:srcRect l="12407" r="12406" b="-2"/>
          <a:stretch/>
        </p:blipFill>
        <p:spPr>
          <a:xfrm rot="16200000">
            <a:off x="3312057" y="-1518740"/>
            <a:ext cx="5576763" cy="9889765"/>
          </a:xfrm>
          <a:prstGeom prst="rect">
            <a:avLst/>
          </a:prstGeom>
        </p:spPr>
      </p:pic>
    </p:spTree>
    <p:extLst>
      <p:ext uri="{BB962C8B-B14F-4D97-AF65-F5344CB8AC3E}">
        <p14:creationId xmlns:p14="http://schemas.microsoft.com/office/powerpoint/2010/main" val="17010123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6083447"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1155556" y="6214530"/>
            <a:ext cx="4284418" cy="321736"/>
          </a:xfrm>
        </p:spPr>
        <p:txBody>
          <a:bodyPr vert="horz" lIns="91440" tIns="45720" rIns="91440" bIns="45720" rtlCol="0" anchor="b">
            <a:normAutofit/>
          </a:bodyPr>
          <a:lstStyle/>
          <a:p>
            <a:r>
              <a:rPr lang="en-US" sz="1600" b="1" dirty="0">
                <a:solidFill>
                  <a:schemeClr val="bg1"/>
                </a:solidFill>
              </a:rPr>
              <a:t>Circuit with automated LED on</a:t>
            </a:r>
          </a:p>
        </p:txBody>
      </p:sp>
      <p:sp>
        <p:nvSpPr>
          <p:cNvPr id="23" name="Rectangle 22">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5990"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electronics&#10;&#10;Description automatically generated">
            <a:extLst>
              <a:ext uri="{FF2B5EF4-FFF2-40B4-BE49-F238E27FC236}">
                <a16:creationId xmlns:a16="http://schemas.microsoft.com/office/drawing/2014/main" id="{8BEF1E56-70BE-4A2D-8FCE-92DF5930068A}"/>
              </a:ext>
            </a:extLst>
          </p:cNvPr>
          <p:cNvPicPr>
            <a:picLocks noChangeAspect="1"/>
          </p:cNvPicPr>
          <p:nvPr/>
        </p:nvPicPr>
        <p:blipFill rotWithShape="1">
          <a:blip r:embed="rId2">
            <a:extLst>
              <a:ext uri="{28A0092B-C50C-407E-A947-70E740481C1C}">
                <a14:useLocalDpi xmlns:a14="http://schemas.microsoft.com/office/drawing/2010/main" val="0"/>
              </a:ext>
            </a:extLst>
          </a:blip>
          <a:srcRect l="12407" r="12406" b="-2"/>
          <a:stretch/>
        </p:blipFill>
        <p:spPr>
          <a:xfrm rot="16200000">
            <a:off x="3312057" y="-1518740"/>
            <a:ext cx="5576763" cy="9889765"/>
          </a:xfrm>
          <a:prstGeom prst="rect">
            <a:avLst/>
          </a:prstGeom>
        </p:spPr>
      </p:pic>
    </p:spTree>
    <p:extLst>
      <p:ext uri="{BB962C8B-B14F-4D97-AF65-F5344CB8AC3E}">
        <p14:creationId xmlns:p14="http://schemas.microsoft.com/office/powerpoint/2010/main" val="11621845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6083447"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1155556" y="6214530"/>
            <a:ext cx="4284418" cy="321736"/>
          </a:xfrm>
        </p:spPr>
        <p:txBody>
          <a:bodyPr vert="horz" lIns="91440" tIns="45720" rIns="91440" bIns="45720" rtlCol="0" anchor="b">
            <a:normAutofit/>
          </a:bodyPr>
          <a:lstStyle/>
          <a:p>
            <a:r>
              <a:rPr lang="en-US" sz="1600" b="1" dirty="0">
                <a:solidFill>
                  <a:schemeClr val="bg1"/>
                </a:solidFill>
              </a:rPr>
              <a:t>Arduino Code</a:t>
            </a:r>
          </a:p>
        </p:txBody>
      </p:sp>
      <p:sp>
        <p:nvSpPr>
          <p:cNvPr id="21" name="Rectangle 20">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5990"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6CCC0C0-8582-4123-B1FB-70934B3B6CBC}"/>
              </a:ext>
            </a:extLst>
          </p:cNvPr>
          <p:cNvPicPr>
            <a:picLocks noChangeAspect="1"/>
          </p:cNvPicPr>
          <p:nvPr/>
        </p:nvPicPr>
        <p:blipFill rotWithShape="1">
          <a:blip r:embed="rId2"/>
          <a:srcRect t="5764" b="60825"/>
          <a:stretch/>
        </p:blipFill>
        <p:spPr>
          <a:xfrm>
            <a:off x="1155556" y="637761"/>
            <a:ext cx="9889765" cy="5576763"/>
          </a:xfrm>
          <a:prstGeom prst="rect">
            <a:avLst/>
          </a:prstGeom>
        </p:spPr>
      </p:pic>
    </p:spTree>
    <p:extLst>
      <p:ext uri="{BB962C8B-B14F-4D97-AF65-F5344CB8AC3E}">
        <p14:creationId xmlns:p14="http://schemas.microsoft.com/office/powerpoint/2010/main" val="5658134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6083447"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1155556" y="6214530"/>
            <a:ext cx="4284418" cy="321736"/>
          </a:xfrm>
        </p:spPr>
        <p:txBody>
          <a:bodyPr vert="horz" lIns="91440" tIns="45720" rIns="91440" bIns="45720" rtlCol="0" anchor="b">
            <a:normAutofit fontScale="90000"/>
          </a:bodyPr>
          <a:lstStyle/>
          <a:p>
            <a:r>
              <a:rPr lang="en-US" sz="1800" b="1" dirty="0">
                <a:solidFill>
                  <a:schemeClr val="bg1"/>
                </a:solidFill>
              </a:rPr>
              <a:t>Serial Monitor</a:t>
            </a:r>
          </a:p>
        </p:txBody>
      </p:sp>
      <p:sp>
        <p:nvSpPr>
          <p:cNvPr id="23" name="Rectangle 22">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5990"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27C7CA1B-B990-4BCE-97E5-AF8802E641B9}"/>
              </a:ext>
            </a:extLst>
          </p:cNvPr>
          <p:cNvPicPr>
            <a:picLocks noChangeAspect="1"/>
          </p:cNvPicPr>
          <p:nvPr/>
        </p:nvPicPr>
        <p:blipFill rotWithShape="1">
          <a:blip r:embed="rId2"/>
          <a:srcRect t="22515" b="27250"/>
          <a:stretch/>
        </p:blipFill>
        <p:spPr>
          <a:xfrm>
            <a:off x="1155556" y="637761"/>
            <a:ext cx="9889765" cy="5576763"/>
          </a:xfrm>
          <a:prstGeom prst="rect">
            <a:avLst/>
          </a:prstGeom>
        </p:spPr>
      </p:pic>
    </p:spTree>
    <p:extLst>
      <p:ext uri="{BB962C8B-B14F-4D97-AF65-F5344CB8AC3E}">
        <p14:creationId xmlns:p14="http://schemas.microsoft.com/office/powerpoint/2010/main" val="5539313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F4FDC0-1CE5-4325-BF9D-B9B1734158FF}"/>
              </a:ext>
            </a:extLst>
          </p:cNvPr>
          <p:cNvSpPr>
            <a:spLocks noGrp="1"/>
          </p:cNvSpPr>
          <p:nvPr>
            <p:ph type="title"/>
          </p:nvPr>
        </p:nvSpPr>
        <p:spPr>
          <a:xfrm>
            <a:off x="1156851" y="637762"/>
            <a:ext cx="9888496" cy="900131"/>
          </a:xfrm>
        </p:spPr>
        <p:txBody>
          <a:bodyPr anchor="t">
            <a:normAutofit/>
          </a:bodyPr>
          <a:lstStyle/>
          <a:p>
            <a:r>
              <a:rPr lang="en-US" sz="4000">
                <a:solidFill>
                  <a:schemeClr val="bg1"/>
                </a:solidFill>
              </a:rPr>
              <a:t>Challenges</a:t>
            </a:r>
          </a:p>
        </p:txBody>
      </p:sp>
      <p:sp>
        <p:nvSpPr>
          <p:cNvPr id="15"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D0A1E14-4383-42E9-A00E-4B87D5B196AE}"/>
              </a:ext>
            </a:extLst>
          </p:cNvPr>
          <p:cNvSpPr>
            <a:spLocks noGrp="1"/>
          </p:cNvSpPr>
          <p:nvPr>
            <p:ph idx="1"/>
          </p:nvPr>
        </p:nvSpPr>
        <p:spPr>
          <a:xfrm>
            <a:off x="1155548" y="2217343"/>
            <a:ext cx="9880893" cy="3959619"/>
          </a:xfrm>
        </p:spPr>
        <p:txBody>
          <a:bodyPr>
            <a:normAutofit/>
          </a:bodyPr>
          <a:lstStyle/>
          <a:p>
            <a:r>
              <a:rPr lang="en-US" sz="2400" dirty="0"/>
              <a:t>The first challenge I encounter was having a power issue with my board. I burned out the first three bulbs.</a:t>
            </a:r>
          </a:p>
          <a:p>
            <a:r>
              <a:rPr lang="en-US" sz="2400" dirty="0"/>
              <a:t>Second challenge was working with 2 different types of bread boards, one being split, so having to figure that out and wiring the two sides of the board together. </a:t>
            </a:r>
          </a:p>
          <a:p>
            <a:pPr marL="0" indent="0">
              <a:buNone/>
            </a:pPr>
            <a:endParaRPr lang="en-US" sz="2400" dirty="0"/>
          </a:p>
        </p:txBody>
      </p:sp>
    </p:spTree>
    <p:extLst>
      <p:ext uri="{BB962C8B-B14F-4D97-AF65-F5344CB8AC3E}">
        <p14:creationId xmlns:p14="http://schemas.microsoft.com/office/powerpoint/2010/main" val="21442085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BB3234-2D03-462F-807F-8F93BF496CEC}"/>
              </a:ext>
            </a:extLst>
          </p:cNvPr>
          <p:cNvSpPr>
            <a:spLocks noGrp="1"/>
          </p:cNvSpPr>
          <p:nvPr>
            <p:ph type="title"/>
          </p:nvPr>
        </p:nvSpPr>
        <p:spPr>
          <a:xfrm>
            <a:off x="1156851" y="637762"/>
            <a:ext cx="9888496" cy="900131"/>
          </a:xfrm>
        </p:spPr>
        <p:txBody>
          <a:bodyPr anchor="t">
            <a:normAutofit/>
          </a:bodyPr>
          <a:lstStyle/>
          <a:p>
            <a:r>
              <a:rPr lang="en-US" sz="4000">
                <a:solidFill>
                  <a:schemeClr val="bg1"/>
                </a:solidFill>
              </a:rPr>
              <a:t>Career skills</a:t>
            </a: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CCA3737-ADEC-4C22-A3F3-104BF337EA9F}"/>
              </a:ext>
            </a:extLst>
          </p:cNvPr>
          <p:cNvSpPr>
            <a:spLocks noGrp="1"/>
          </p:cNvSpPr>
          <p:nvPr>
            <p:ph idx="1"/>
          </p:nvPr>
        </p:nvSpPr>
        <p:spPr>
          <a:xfrm>
            <a:off x="1155548" y="2217343"/>
            <a:ext cx="9880893" cy="3959619"/>
          </a:xfrm>
        </p:spPr>
        <p:txBody>
          <a:bodyPr>
            <a:normAutofit lnSpcReduction="10000"/>
          </a:bodyPr>
          <a:lstStyle/>
          <a:p>
            <a:r>
              <a:rPr lang="en-US" sz="2400" dirty="0"/>
              <a:t>Developing knowledge with hardware and the physical devices</a:t>
            </a:r>
          </a:p>
          <a:p>
            <a:r>
              <a:rPr lang="en-US" sz="2400" dirty="0"/>
              <a:t>Learning the basics about IOT and its implication across many types of devices. </a:t>
            </a:r>
          </a:p>
          <a:p>
            <a:r>
              <a:rPr lang="en-US" sz="2400" dirty="0"/>
              <a:t>Operating system fundaments and learning how manage code to control IOT devices. </a:t>
            </a:r>
          </a:p>
          <a:p>
            <a:r>
              <a:rPr lang="en-US" sz="2400" dirty="0"/>
              <a:t>Discovering the business application of IOT. All the different ways and with how many different types of device that IOT becomes applicable. </a:t>
            </a:r>
          </a:p>
          <a:p>
            <a:r>
              <a:rPr lang="en-US" sz="2400" dirty="0"/>
              <a:t>Working with data received from sensors.</a:t>
            </a:r>
          </a:p>
          <a:p>
            <a:r>
              <a:rPr lang="en-US" sz="2400" dirty="0"/>
              <a:t>Developing a introductory understanding of securities. The needs and areas of weakness. </a:t>
            </a:r>
          </a:p>
        </p:txBody>
      </p:sp>
    </p:spTree>
    <p:extLst>
      <p:ext uri="{BB962C8B-B14F-4D97-AF65-F5344CB8AC3E}">
        <p14:creationId xmlns:p14="http://schemas.microsoft.com/office/powerpoint/2010/main" val="27800599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285D58-F914-4492-940A-BC11819002D8}"/>
              </a:ext>
            </a:extLst>
          </p:cNvPr>
          <p:cNvSpPr>
            <a:spLocks noGrp="1"/>
          </p:cNvSpPr>
          <p:nvPr>
            <p:ph type="title"/>
          </p:nvPr>
        </p:nvSpPr>
        <p:spPr>
          <a:xfrm>
            <a:off x="1156851" y="637762"/>
            <a:ext cx="9888496" cy="900131"/>
          </a:xfrm>
        </p:spPr>
        <p:txBody>
          <a:bodyPr anchor="t">
            <a:normAutofit/>
          </a:bodyPr>
          <a:lstStyle/>
          <a:p>
            <a:r>
              <a:rPr lang="en-US" sz="4000">
                <a:solidFill>
                  <a:schemeClr val="bg1"/>
                </a:solidFill>
              </a:rPr>
              <a:t>Conclusion</a:t>
            </a: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A071C22-4545-4166-A7E6-D4892835B3E3}"/>
              </a:ext>
            </a:extLst>
          </p:cNvPr>
          <p:cNvSpPr>
            <a:spLocks noGrp="1"/>
          </p:cNvSpPr>
          <p:nvPr>
            <p:ph idx="1"/>
          </p:nvPr>
        </p:nvSpPr>
        <p:spPr>
          <a:xfrm>
            <a:off x="1155548" y="2217343"/>
            <a:ext cx="9880893" cy="3959619"/>
          </a:xfrm>
        </p:spPr>
        <p:txBody>
          <a:bodyPr>
            <a:normAutofit/>
          </a:bodyPr>
          <a:lstStyle/>
          <a:p>
            <a:r>
              <a:rPr lang="en-US" sz="2400" dirty="0"/>
              <a:t>It was a great experience to develop an introductory knowledge of IOT and its diverse application. Opens to mind to many different directions that this path could take someone, including areas that are not commonly thought of as IT fields.</a:t>
            </a:r>
          </a:p>
          <a:p>
            <a:r>
              <a:rPr lang="en-US" sz="2400" dirty="0"/>
              <a:t>To be able to see a project from start to finish. The planning, the physical prototype, the coding, and the sensor output, really gives a clearer understanding. Makes the knowledge less abstract feeling and </a:t>
            </a:r>
            <a:r>
              <a:rPr lang="en-US" sz="2400"/>
              <a:t>becomes applicable.</a:t>
            </a:r>
            <a:endParaRPr lang="en-US" sz="2400" dirty="0"/>
          </a:p>
        </p:txBody>
      </p:sp>
    </p:spTree>
    <p:extLst>
      <p:ext uri="{BB962C8B-B14F-4D97-AF65-F5344CB8AC3E}">
        <p14:creationId xmlns:p14="http://schemas.microsoft.com/office/powerpoint/2010/main" val="4169996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B8D1525-6D75-4A84-B178-E92B16A74DF0}"/>
              </a:ext>
            </a:extLst>
          </p:cNvPr>
          <p:cNvSpPr>
            <a:spLocks noGrp="1"/>
          </p:cNvSpPr>
          <p:nvPr>
            <p:ph type="title"/>
          </p:nvPr>
        </p:nvSpPr>
        <p:spPr>
          <a:xfrm>
            <a:off x="2555631" y="1441938"/>
            <a:ext cx="7080738" cy="3974124"/>
          </a:xfrm>
        </p:spPr>
        <p:txBody>
          <a:bodyPr vert="horz" lIns="91440" tIns="45720" rIns="91440" bIns="45720" rtlCol="0" anchor="ctr">
            <a:normAutofit/>
          </a:bodyPr>
          <a:lstStyle/>
          <a:p>
            <a:pPr algn="ctr"/>
            <a:r>
              <a:rPr lang="en-US" sz="5400">
                <a:solidFill>
                  <a:schemeClr val="bg1">
                    <a:lumMod val="95000"/>
                    <a:lumOff val="5000"/>
                  </a:schemeClr>
                </a:solidFill>
              </a:rPr>
              <a:t>Circuit Simulation in Tinkercad</a:t>
            </a:r>
          </a:p>
        </p:txBody>
      </p:sp>
    </p:spTree>
    <p:extLst>
      <p:ext uri="{BB962C8B-B14F-4D97-AF65-F5344CB8AC3E}">
        <p14:creationId xmlns:p14="http://schemas.microsoft.com/office/powerpoint/2010/main" val="998550654"/>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6083447"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1155556" y="6214530"/>
            <a:ext cx="4284418" cy="321736"/>
          </a:xfrm>
        </p:spPr>
        <p:txBody>
          <a:bodyPr vert="horz" lIns="91440" tIns="45720" rIns="91440" bIns="45720" rtlCol="0" anchor="b">
            <a:normAutofit fontScale="90000"/>
          </a:bodyPr>
          <a:lstStyle/>
          <a:p>
            <a:r>
              <a:rPr lang="en-US" sz="1800" b="1" dirty="0">
                <a:solidFill>
                  <a:schemeClr val="bg1"/>
                </a:solidFill>
              </a:rPr>
              <a:t>Circuit</a:t>
            </a:r>
            <a:endParaRPr lang="en-US" sz="1500" b="1" dirty="0">
              <a:solidFill>
                <a:schemeClr val="bg1"/>
              </a:solidFill>
            </a:endParaRPr>
          </a:p>
        </p:txBody>
      </p:sp>
      <p:sp>
        <p:nvSpPr>
          <p:cNvPr id="30" name="Rectangle 29">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5990"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9DD9DE1-43E2-4744-AB53-81B81DD6824F}"/>
              </a:ext>
            </a:extLst>
          </p:cNvPr>
          <p:cNvPicPr>
            <a:picLocks noChangeAspect="1"/>
          </p:cNvPicPr>
          <p:nvPr/>
        </p:nvPicPr>
        <p:blipFill rotWithShape="1">
          <a:blip r:embed="rId2"/>
          <a:srcRect t="20016" r="-2" b="-2"/>
          <a:stretch/>
        </p:blipFill>
        <p:spPr>
          <a:xfrm>
            <a:off x="1155556" y="637761"/>
            <a:ext cx="9889765" cy="5576763"/>
          </a:xfrm>
          <a:prstGeom prst="rect">
            <a:avLst/>
          </a:prstGeom>
        </p:spPr>
      </p:pic>
    </p:spTree>
    <p:extLst>
      <p:ext uri="{BB962C8B-B14F-4D97-AF65-F5344CB8AC3E}">
        <p14:creationId xmlns:p14="http://schemas.microsoft.com/office/powerpoint/2010/main" val="2612308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3">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6083447"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1155556" y="6214530"/>
            <a:ext cx="4284418" cy="321736"/>
          </a:xfrm>
        </p:spPr>
        <p:txBody>
          <a:bodyPr vert="horz" lIns="91440" tIns="45720" rIns="91440" bIns="45720" rtlCol="0" anchor="b">
            <a:normAutofit fontScale="90000"/>
          </a:bodyPr>
          <a:lstStyle/>
          <a:p>
            <a:r>
              <a:rPr lang="en-US" sz="1800" b="1" dirty="0">
                <a:solidFill>
                  <a:schemeClr val="bg1"/>
                </a:solidFill>
              </a:rPr>
              <a:t>Code</a:t>
            </a:r>
          </a:p>
        </p:txBody>
      </p:sp>
      <p:sp>
        <p:nvSpPr>
          <p:cNvPr id="26" name="Rectangle 25">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5990"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134FE00F-22E4-4DC0-A075-350D7A1C24CC}"/>
              </a:ext>
            </a:extLst>
          </p:cNvPr>
          <p:cNvPicPr>
            <a:picLocks noChangeAspect="1"/>
          </p:cNvPicPr>
          <p:nvPr/>
        </p:nvPicPr>
        <p:blipFill rotWithShape="1">
          <a:blip r:embed="rId2"/>
          <a:srcRect r="16208" b="1"/>
          <a:stretch/>
        </p:blipFill>
        <p:spPr>
          <a:xfrm>
            <a:off x="1155556" y="637761"/>
            <a:ext cx="9889765" cy="5576763"/>
          </a:xfrm>
          <a:prstGeom prst="rect">
            <a:avLst/>
          </a:prstGeom>
        </p:spPr>
      </p:pic>
    </p:spTree>
    <p:extLst>
      <p:ext uri="{BB962C8B-B14F-4D97-AF65-F5344CB8AC3E}">
        <p14:creationId xmlns:p14="http://schemas.microsoft.com/office/powerpoint/2010/main" val="1857308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748E33A-9F0A-4CE4-A76E-21CA8C948272}"/>
              </a:ext>
            </a:extLst>
          </p:cNvPr>
          <p:cNvSpPr>
            <a:spLocks noGrp="1"/>
          </p:cNvSpPr>
          <p:nvPr>
            <p:ph type="title"/>
          </p:nvPr>
        </p:nvSpPr>
        <p:spPr>
          <a:xfrm>
            <a:off x="2555631" y="1441938"/>
            <a:ext cx="7080738" cy="3974124"/>
          </a:xfrm>
        </p:spPr>
        <p:txBody>
          <a:bodyPr vert="horz" lIns="91440" tIns="45720" rIns="91440" bIns="45720" rtlCol="0" anchor="ctr">
            <a:normAutofit/>
          </a:bodyPr>
          <a:lstStyle/>
          <a:p>
            <a:pPr algn="ctr"/>
            <a:r>
              <a:rPr lang="en-US" sz="5400">
                <a:solidFill>
                  <a:schemeClr val="bg1">
                    <a:lumMod val="95000"/>
                    <a:lumOff val="5000"/>
                  </a:schemeClr>
                </a:solidFill>
              </a:rPr>
              <a:t>Inventory of Parts, Circuit Building, and Displaying Messages</a:t>
            </a:r>
            <a:br>
              <a:rPr lang="en-US" sz="5400">
                <a:solidFill>
                  <a:schemeClr val="bg1">
                    <a:lumMod val="95000"/>
                    <a:lumOff val="5000"/>
                  </a:schemeClr>
                </a:solidFill>
              </a:rPr>
            </a:br>
            <a:endParaRPr lang="en-US" sz="5400">
              <a:solidFill>
                <a:schemeClr val="bg1">
                  <a:lumMod val="95000"/>
                  <a:lumOff val="5000"/>
                </a:schemeClr>
              </a:solidFill>
            </a:endParaRPr>
          </a:p>
        </p:txBody>
      </p:sp>
    </p:spTree>
    <p:extLst>
      <p:ext uri="{BB962C8B-B14F-4D97-AF65-F5344CB8AC3E}">
        <p14:creationId xmlns:p14="http://schemas.microsoft.com/office/powerpoint/2010/main" val="2855472361"/>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6095990"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1155557" y="4551036"/>
            <a:ext cx="4284420" cy="1687143"/>
          </a:xfrm>
        </p:spPr>
        <p:txBody>
          <a:bodyPr vert="horz" lIns="91440" tIns="45720" rIns="91440" bIns="45720" rtlCol="0" anchor="t">
            <a:normAutofit/>
          </a:bodyPr>
          <a:lstStyle/>
          <a:p>
            <a:r>
              <a:rPr lang="en-US" dirty="0">
                <a:solidFill>
                  <a:schemeClr val="bg1"/>
                </a:solidFill>
              </a:rPr>
              <a:t>Inventory of IoT Kit</a:t>
            </a:r>
          </a:p>
        </p:txBody>
      </p:sp>
      <p:sp>
        <p:nvSpPr>
          <p:cNvPr id="13" name="Rectangle 12">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5990"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Placeholder 3" descr="A picture containing text&#10;&#10;Description automatically generated">
            <a:extLst>
              <a:ext uri="{FF2B5EF4-FFF2-40B4-BE49-F238E27FC236}">
                <a16:creationId xmlns:a16="http://schemas.microsoft.com/office/drawing/2014/main" id="{08B2F795-1020-4137-9DB4-4736BADCFEFD}"/>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4758" r="-2" b="-2"/>
          <a:stretch/>
        </p:blipFill>
        <p:spPr>
          <a:xfrm>
            <a:off x="1155556" y="637762"/>
            <a:ext cx="9889765" cy="3579308"/>
          </a:xfrm>
          <a:prstGeom prst="rect">
            <a:avLst/>
          </a:prstGeom>
        </p:spPr>
      </p:pic>
      <p:sp>
        <p:nvSpPr>
          <p:cNvPr id="15" name="Rectangle 14">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4650" y="4544112"/>
            <a:ext cx="4572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B50D409F-7514-4FB7-9A84-69224041D384}"/>
              </a:ext>
            </a:extLst>
          </p:cNvPr>
          <p:cNvSpPr>
            <a:spLocks noGrp="1"/>
          </p:cNvSpPr>
          <p:nvPr>
            <p:ph sz="half" idx="1"/>
          </p:nvPr>
        </p:nvSpPr>
        <p:spPr>
          <a:xfrm>
            <a:off x="6734649" y="4750698"/>
            <a:ext cx="5111300" cy="1463834"/>
          </a:xfrm>
        </p:spPr>
        <p:txBody>
          <a:bodyPr vert="horz" lIns="91440" tIns="45720" rIns="91440" bIns="45720" numCol="2" rtlCol="0">
            <a:normAutofit/>
          </a:bodyPr>
          <a:lstStyle/>
          <a:p>
            <a:r>
              <a:rPr lang="en-US" sz="1400" dirty="0"/>
              <a:t>UCTRONICS Kit</a:t>
            </a:r>
          </a:p>
          <a:p>
            <a:r>
              <a:rPr lang="en-US" sz="1400" dirty="0"/>
              <a:t>ESP32 (2) </a:t>
            </a:r>
          </a:p>
          <a:p>
            <a:r>
              <a:rPr lang="en-US" sz="1400" dirty="0"/>
              <a:t>LCD Modules (2)</a:t>
            </a:r>
          </a:p>
          <a:p>
            <a:r>
              <a:rPr lang="en-US" sz="1400" dirty="0"/>
              <a:t>Breadboards (3) </a:t>
            </a:r>
          </a:p>
          <a:p>
            <a:r>
              <a:rPr lang="en-US" sz="1400" dirty="0"/>
              <a:t>Mini Router  </a:t>
            </a:r>
          </a:p>
          <a:p>
            <a:r>
              <a:rPr lang="en-US" sz="1400" dirty="0"/>
              <a:t>Patch Cable  </a:t>
            </a:r>
          </a:p>
          <a:p>
            <a:r>
              <a:rPr lang="en-US" sz="1400" dirty="0"/>
              <a:t>Digital Multi Meter </a:t>
            </a:r>
          </a:p>
          <a:p>
            <a:r>
              <a:rPr lang="en-US" sz="1400" dirty="0"/>
              <a:t>USB to Micro USB (2)</a:t>
            </a:r>
          </a:p>
        </p:txBody>
      </p:sp>
    </p:spTree>
    <p:extLst>
      <p:ext uri="{BB962C8B-B14F-4D97-AF65-F5344CB8AC3E}">
        <p14:creationId xmlns:p14="http://schemas.microsoft.com/office/powerpoint/2010/main" val="2990449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6095990"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1155557" y="4551036"/>
            <a:ext cx="4284420" cy="1687143"/>
          </a:xfrm>
        </p:spPr>
        <p:txBody>
          <a:bodyPr vert="horz" lIns="91440" tIns="45720" rIns="91440" bIns="45720" rtlCol="0" anchor="t">
            <a:normAutofit/>
          </a:bodyPr>
          <a:lstStyle/>
          <a:p>
            <a:r>
              <a:rPr lang="en-US" sz="3700" dirty="0">
                <a:solidFill>
                  <a:schemeClr val="bg1"/>
                </a:solidFill>
              </a:rPr>
              <a:t>Organization of Project Components</a:t>
            </a:r>
          </a:p>
        </p:txBody>
      </p:sp>
      <p:sp>
        <p:nvSpPr>
          <p:cNvPr id="13" name="Rectangle 12">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5990"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picture containing text&#10;&#10;Description automatically generated">
            <a:extLst>
              <a:ext uri="{FF2B5EF4-FFF2-40B4-BE49-F238E27FC236}">
                <a16:creationId xmlns:a16="http://schemas.microsoft.com/office/drawing/2014/main" id="{E3868B75-FA44-4C8B-B377-261CA3552658}"/>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22099" r="29644" b="-2"/>
          <a:stretch/>
        </p:blipFill>
        <p:spPr>
          <a:xfrm rot="16200000">
            <a:off x="4310784" y="-2517466"/>
            <a:ext cx="3579308" cy="9889765"/>
          </a:xfrm>
          <a:prstGeom prst="rect">
            <a:avLst/>
          </a:prstGeom>
        </p:spPr>
      </p:pic>
      <p:sp>
        <p:nvSpPr>
          <p:cNvPr id="15" name="Rectangle 14">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4650" y="4544112"/>
            <a:ext cx="4572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19437887-54FE-4243-91D3-38DEA81FA602}"/>
              </a:ext>
            </a:extLst>
          </p:cNvPr>
          <p:cNvSpPr>
            <a:spLocks noGrp="1"/>
          </p:cNvSpPr>
          <p:nvPr>
            <p:ph sz="half" idx="1"/>
          </p:nvPr>
        </p:nvSpPr>
        <p:spPr>
          <a:xfrm>
            <a:off x="6734649" y="4750698"/>
            <a:ext cx="4310672" cy="1463834"/>
          </a:xfrm>
        </p:spPr>
        <p:txBody>
          <a:bodyPr vert="horz" lIns="91440" tIns="45720" rIns="91440" bIns="45720" numCol="2" rtlCol="0">
            <a:normAutofit fontScale="92500" lnSpcReduction="10000"/>
          </a:bodyPr>
          <a:lstStyle/>
          <a:p>
            <a:r>
              <a:rPr lang="en-US" sz="1400" dirty="0"/>
              <a:t>Arduino Mega 2560</a:t>
            </a:r>
          </a:p>
          <a:p>
            <a:r>
              <a:rPr lang="en-US" sz="1400" dirty="0"/>
              <a:t>Breadboard</a:t>
            </a:r>
          </a:p>
          <a:p>
            <a:r>
              <a:rPr lang="en-US" sz="1400" dirty="0"/>
              <a:t>Resistor 10kΩ</a:t>
            </a:r>
          </a:p>
          <a:p>
            <a:r>
              <a:rPr lang="en-US" sz="1400" dirty="0"/>
              <a:t>LEDs</a:t>
            </a:r>
          </a:p>
          <a:p>
            <a:r>
              <a:rPr lang="en-US" sz="1400" dirty="0"/>
              <a:t>Ultrasonic Sensor </a:t>
            </a:r>
          </a:p>
          <a:p>
            <a:r>
              <a:rPr lang="en-US" sz="1400" dirty="0"/>
              <a:t>Active Buzzer</a:t>
            </a:r>
          </a:p>
          <a:p>
            <a:r>
              <a:rPr lang="en-US" sz="1400" dirty="0"/>
              <a:t>Photoresistor</a:t>
            </a:r>
          </a:p>
          <a:p>
            <a:r>
              <a:rPr lang="en-US" sz="1400" dirty="0"/>
              <a:t>Wires</a:t>
            </a:r>
          </a:p>
          <a:p>
            <a:r>
              <a:rPr lang="en-US" sz="1400" dirty="0"/>
              <a:t>USB Type B cable</a:t>
            </a:r>
          </a:p>
          <a:p>
            <a:endParaRPr lang="en-US" sz="1400" dirty="0"/>
          </a:p>
        </p:txBody>
      </p:sp>
    </p:spTree>
    <p:extLst>
      <p:ext uri="{BB962C8B-B14F-4D97-AF65-F5344CB8AC3E}">
        <p14:creationId xmlns:p14="http://schemas.microsoft.com/office/powerpoint/2010/main" val="1238740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6083447"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1155556" y="6214530"/>
            <a:ext cx="4284418" cy="321736"/>
          </a:xfrm>
        </p:spPr>
        <p:txBody>
          <a:bodyPr vert="horz" lIns="91440" tIns="45720" rIns="91440" bIns="45720" rtlCol="0" anchor="b">
            <a:normAutofit fontScale="90000"/>
          </a:bodyPr>
          <a:lstStyle/>
          <a:p>
            <a:r>
              <a:rPr lang="en-US" sz="1800" b="1" dirty="0">
                <a:solidFill>
                  <a:schemeClr val="bg1"/>
                </a:solidFill>
              </a:rPr>
              <a:t>Circuit with red LED on</a:t>
            </a:r>
          </a:p>
        </p:txBody>
      </p:sp>
      <p:sp>
        <p:nvSpPr>
          <p:cNvPr id="41" name="Rectangle 40">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5990"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descr="A picture containing text, indoor&#10;&#10;Description automatically generated">
            <a:extLst>
              <a:ext uri="{FF2B5EF4-FFF2-40B4-BE49-F238E27FC236}">
                <a16:creationId xmlns:a16="http://schemas.microsoft.com/office/drawing/2014/main" id="{9DD2CBB1-5B1C-4611-8D2A-D536F8C70F3E}"/>
              </a:ext>
            </a:extLst>
          </p:cNvPr>
          <p:cNvPicPr>
            <a:picLocks noChangeAspect="1"/>
          </p:cNvPicPr>
          <p:nvPr/>
        </p:nvPicPr>
        <p:blipFill rotWithShape="1">
          <a:blip r:embed="rId2">
            <a:extLst>
              <a:ext uri="{28A0092B-C50C-407E-A947-70E740481C1C}">
                <a14:useLocalDpi xmlns:a14="http://schemas.microsoft.com/office/drawing/2010/main" val="0"/>
              </a:ext>
            </a:extLst>
          </a:blip>
          <a:srcRect t="15538" r="-2" b="9275"/>
          <a:stretch/>
        </p:blipFill>
        <p:spPr>
          <a:xfrm>
            <a:off x="1155556" y="637761"/>
            <a:ext cx="9889765" cy="5576763"/>
          </a:xfrm>
          <a:prstGeom prst="rect">
            <a:avLst/>
          </a:prstGeom>
        </p:spPr>
      </p:pic>
    </p:spTree>
    <p:extLst>
      <p:ext uri="{BB962C8B-B14F-4D97-AF65-F5344CB8AC3E}">
        <p14:creationId xmlns:p14="http://schemas.microsoft.com/office/powerpoint/2010/main" val="20049469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291</TotalTime>
  <Words>653</Words>
  <Application>Microsoft Office PowerPoint</Application>
  <PresentationFormat>Widescreen</PresentationFormat>
  <Paragraphs>66</Paragraphs>
  <Slides>29</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29</vt:i4>
      </vt:variant>
    </vt:vector>
  </HeadingPairs>
  <TitlesOfParts>
    <vt:vector size="34" baseType="lpstr">
      <vt:lpstr>Arial</vt:lpstr>
      <vt:lpstr>Calibri</vt:lpstr>
      <vt:lpstr>Calibri Light</vt:lpstr>
      <vt:lpstr>Office Theme</vt:lpstr>
      <vt:lpstr>Office Theme</vt:lpstr>
      <vt:lpstr>Title</vt:lpstr>
      <vt:lpstr>Introduction</vt:lpstr>
      <vt:lpstr>Circuit Simulation in Tinkercad</vt:lpstr>
      <vt:lpstr>Circuit</vt:lpstr>
      <vt:lpstr>Code</vt:lpstr>
      <vt:lpstr>Inventory of Parts, Circuit Building, and Displaying Messages </vt:lpstr>
      <vt:lpstr>Inventory of IoT Kit</vt:lpstr>
      <vt:lpstr>Organization of Project Components</vt:lpstr>
      <vt:lpstr>Circuit with red LED on</vt:lpstr>
      <vt:lpstr>Serial Monitor</vt:lpstr>
      <vt:lpstr>Adding Door Sensor to Smart Home System  </vt:lpstr>
      <vt:lpstr>Circuit of door closed with Green LED ON</vt:lpstr>
      <vt:lpstr>Circuit of door open with Green LED OFF</vt:lpstr>
      <vt:lpstr>Arduino Code</vt:lpstr>
      <vt:lpstr>Serial Monitor (screenshot)</vt:lpstr>
      <vt:lpstr>Adding Distance Sensor to Smart Home System  and Conducting Data Analysis </vt:lpstr>
      <vt:lpstr>Circuit with green LED on</vt:lpstr>
      <vt:lpstr>Circuit with yellow LED on</vt:lpstr>
      <vt:lpstr>Circuit with red LED on</vt:lpstr>
      <vt:lpstr>Arduino Code</vt:lpstr>
      <vt:lpstr>Plot of data</vt:lpstr>
      <vt:lpstr>Adding Automated Light to Smart Home System  </vt:lpstr>
      <vt:lpstr>Circuit with automated LED off</vt:lpstr>
      <vt:lpstr>Circuit with automated LED on</vt:lpstr>
      <vt:lpstr>Arduino Code</vt:lpstr>
      <vt:lpstr>Serial Monitor</vt:lpstr>
      <vt:lpstr>Challenges</vt:lpstr>
      <vt:lpstr>Career skills</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troy strunks</dc:creator>
  <cp:lastModifiedBy>troy strunks</cp:lastModifiedBy>
  <cp:revision>10</cp:revision>
  <dcterms:created xsi:type="dcterms:W3CDTF">2021-02-21T19:32:56Z</dcterms:created>
  <dcterms:modified xsi:type="dcterms:W3CDTF">2021-02-27T16:46:20Z</dcterms:modified>
</cp:coreProperties>
</file>